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84" r:id="rId6"/>
    <p:sldId id="285" r:id="rId7"/>
    <p:sldId id="260" r:id="rId8"/>
    <p:sldId id="286" r:id="rId9"/>
    <p:sldId id="287" r:id="rId10"/>
    <p:sldId id="266" r:id="rId11"/>
    <p:sldId id="289" r:id="rId12"/>
    <p:sldId id="288" r:id="rId13"/>
    <p:sldId id="290" r:id="rId14"/>
    <p:sldId id="291" r:id="rId15"/>
    <p:sldId id="292" r:id="rId16"/>
    <p:sldId id="279" r:id="rId17"/>
    <p:sldId id="280" r:id="rId18"/>
    <p:sldId id="295" r:id="rId19"/>
    <p:sldId id="296" r:id="rId20"/>
    <p:sldId id="297" r:id="rId21"/>
    <p:sldId id="271" r:id="rId22"/>
    <p:sldId id="305" r:id="rId23"/>
    <p:sldId id="293" r:id="rId24"/>
    <p:sldId id="298" r:id="rId25"/>
    <p:sldId id="299" r:id="rId26"/>
    <p:sldId id="300" r:id="rId27"/>
    <p:sldId id="301" r:id="rId28"/>
    <p:sldId id="307" r:id="rId29"/>
    <p:sldId id="308" r:id="rId30"/>
    <p:sldId id="302" r:id="rId31"/>
    <p:sldId id="303" r:id="rId32"/>
    <p:sldId id="304" r:id="rId33"/>
    <p:sldId id="306" r:id="rId34"/>
    <p:sldId id="282" r:id="rId35"/>
    <p:sldId id="309" r:id="rId36"/>
    <p:sldId id="310" r:id="rId37"/>
    <p:sldId id="311" r:id="rId38"/>
    <p:sldId id="278" r:id="rId39"/>
    <p:sldId id="273" r:id="rId40"/>
    <p:sldId id="274" r:id="rId41"/>
    <p:sldId id="275" r:id="rId42"/>
    <p:sldId id="276" r:id="rId43"/>
    <p:sldId id="277" r:id="rId44"/>
    <p:sldId id="283" r:id="rId45"/>
  </p:sldIdLst>
  <p:sldSz cx="20104100" cy="11309350"/>
  <p:notesSz cx="20104100" cy="1130935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821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00.jpe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wmf>
</file>

<file path=ppt/media/image29.wm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jpeg>
</file>

<file path=ppt/media/image47.jpeg>
</file>

<file path=ppt/media/image48.jpe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e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jpe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30F77-4F91-44F3-9A1A-2909D71D395C}" type="datetimeFigureOut">
              <a:rPr lang="it-IT" smtClean="0"/>
              <a:t>10/01/2024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464F50-9BFF-43DC-9360-A7AAF2BB2E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4100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464F50-9BFF-43DC-9360-A7AAF2BB2E9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6954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3095" y="10421202"/>
            <a:ext cx="2882548" cy="757551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8695860" y="10421202"/>
            <a:ext cx="1236818" cy="757551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743371" y="471189"/>
            <a:ext cx="14627826" cy="87955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712542" y="236202"/>
            <a:ext cx="14679014" cy="12820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250" b="1" i="0">
                <a:solidFill>
                  <a:srgbClr val="5E5E5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50" b="0" i="0">
                <a:solidFill>
                  <a:srgbClr val="5E5E5E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250" b="1" i="0">
                <a:solidFill>
                  <a:srgbClr val="5E5E5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250" b="1" i="0">
                <a:solidFill>
                  <a:srgbClr val="5E5E5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8" cy="1130855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33095" y="10421202"/>
            <a:ext cx="2882548" cy="757551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8695860" y="10421202"/>
            <a:ext cx="1236818" cy="75755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32512" y="236202"/>
            <a:ext cx="7639075" cy="12820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250" b="1" i="0">
                <a:solidFill>
                  <a:srgbClr val="5E5E5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972401" y="3401161"/>
            <a:ext cx="14273530" cy="70180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0" i="0">
                <a:solidFill>
                  <a:srgbClr val="5E5E5E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hyperlink" Target="mailto:elenamaria.dalsanto@its-ictpiemonte.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2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e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13" Type="http://schemas.openxmlformats.org/officeDocument/2006/relationships/image" Target="../media/image82.png"/><Relationship Id="rId18" Type="http://schemas.openxmlformats.org/officeDocument/2006/relationships/image" Target="../media/image87.pn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12" Type="http://schemas.openxmlformats.org/officeDocument/2006/relationships/image" Target="../media/image81.png"/><Relationship Id="rId17" Type="http://schemas.openxmlformats.org/officeDocument/2006/relationships/image" Target="../media/image86.png"/><Relationship Id="rId2" Type="http://schemas.openxmlformats.org/officeDocument/2006/relationships/image" Target="../media/image71.png"/><Relationship Id="rId16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11" Type="http://schemas.openxmlformats.org/officeDocument/2006/relationships/image" Target="../media/image80.png"/><Relationship Id="rId5" Type="http://schemas.openxmlformats.org/officeDocument/2006/relationships/image" Target="../media/image74.png"/><Relationship Id="rId15" Type="http://schemas.openxmlformats.org/officeDocument/2006/relationships/image" Target="../media/image84.png"/><Relationship Id="rId10" Type="http://schemas.openxmlformats.org/officeDocument/2006/relationships/image" Target="../media/image79.png"/><Relationship Id="rId19" Type="http://schemas.openxmlformats.org/officeDocument/2006/relationships/image" Target="../media/image88.jpeg"/><Relationship Id="rId4" Type="http://schemas.openxmlformats.org/officeDocument/2006/relationships/image" Target="../media/image73.png"/><Relationship Id="rId9" Type="http://schemas.openxmlformats.org/officeDocument/2006/relationships/image" Target="../media/image78.png"/><Relationship Id="rId14" Type="http://schemas.openxmlformats.org/officeDocument/2006/relationships/image" Target="../media/image83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13" Type="http://schemas.openxmlformats.org/officeDocument/2006/relationships/image" Target="../media/image96.pn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12" Type="http://schemas.openxmlformats.org/officeDocument/2006/relationships/image" Target="../media/image95.png"/><Relationship Id="rId17" Type="http://schemas.openxmlformats.org/officeDocument/2006/relationships/image" Target="../media/image100.jpeg"/><Relationship Id="rId2" Type="http://schemas.openxmlformats.org/officeDocument/2006/relationships/image" Target="../media/image89.png"/><Relationship Id="rId16" Type="http://schemas.openxmlformats.org/officeDocument/2006/relationships/image" Target="../media/image9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11" Type="http://schemas.openxmlformats.org/officeDocument/2006/relationships/image" Target="../media/image94.png"/><Relationship Id="rId5" Type="http://schemas.openxmlformats.org/officeDocument/2006/relationships/image" Target="../media/image74.png"/><Relationship Id="rId15" Type="http://schemas.openxmlformats.org/officeDocument/2006/relationships/image" Target="../media/image98.png"/><Relationship Id="rId10" Type="http://schemas.openxmlformats.org/officeDocument/2006/relationships/image" Target="../media/image93.png"/><Relationship Id="rId4" Type="http://schemas.openxmlformats.org/officeDocument/2006/relationships/image" Target="../media/image90.png"/><Relationship Id="rId9" Type="http://schemas.openxmlformats.org/officeDocument/2006/relationships/image" Target="../media/image92.png"/><Relationship Id="rId14" Type="http://schemas.openxmlformats.org/officeDocument/2006/relationships/image" Target="../media/image97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png"/><Relationship Id="rId13" Type="http://schemas.openxmlformats.org/officeDocument/2006/relationships/image" Target="../media/image108.pn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12" Type="http://schemas.openxmlformats.org/officeDocument/2006/relationships/image" Target="../media/image107.png"/><Relationship Id="rId2" Type="http://schemas.openxmlformats.org/officeDocument/2006/relationships/image" Target="../media/image101.png"/><Relationship Id="rId16" Type="http://schemas.openxmlformats.org/officeDocument/2006/relationships/image" Target="../media/image1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11" Type="http://schemas.openxmlformats.org/officeDocument/2006/relationships/image" Target="../media/image106.png"/><Relationship Id="rId5" Type="http://schemas.openxmlformats.org/officeDocument/2006/relationships/image" Target="../media/image74.png"/><Relationship Id="rId15" Type="http://schemas.openxmlformats.org/officeDocument/2006/relationships/image" Target="../media/image110.png"/><Relationship Id="rId10" Type="http://schemas.openxmlformats.org/officeDocument/2006/relationships/image" Target="../media/image105.png"/><Relationship Id="rId4" Type="http://schemas.openxmlformats.org/officeDocument/2006/relationships/image" Target="../media/image102.png"/><Relationship Id="rId9" Type="http://schemas.openxmlformats.org/officeDocument/2006/relationships/image" Target="../media/image104.png"/><Relationship Id="rId14" Type="http://schemas.openxmlformats.org/officeDocument/2006/relationships/image" Target="../media/image10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siterating.com/it/research/cybersecurity-statistics-facts/" TargetMode="External"/><Relationship Id="rId2" Type="http://schemas.openxmlformats.org/officeDocument/2006/relationships/image" Target="../media/image11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anning.com/blog/cyberattacks-2021-phishing-ransomware-data-breach-statistics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7047860" y="4680072"/>
            <a:ext cx="6008370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b="0" spc="-375" dirty="0">
                <a:latin typeface="Microsoft Sans Serif"/>
                <a:cs typeface="Microsoft Sans Serif"/>
              </a:rPr>
              <a:t>S</a:t>
            </a:r>
            <a:r>
              <a:rPr sz="5250" b="0" spc="-125" dirty="0">
                <a:latin typeface="Microsoft Sans Serif"/>
                <a:cs typeface="Microsoft Sans Serif"/>
              </a:rPr>
              <a:t>i</a:t>
            </a:r>
            <a:r>
              <a:rPr sz="5250" b="0" spc="-60" dirty="0">
                <a:latin typeface="Microsoft Sans Serif"/>
                <a:cs typeface="Microsoft Sans Serif"/>
              </a:rPr>
              <a:t>c</a:t>
            </a:r>
            <a:r>
              <a:rPr sz="5250" b="0" spc="-70" dirty="0">
                <a:latin typeface="Microsoft Sans Serif"/>
                <a:cs typeface="Microsoft Sans Serif"/>
              </a:rPr>
              <a:t>u</a:t>
            </a:r>
            <a:r>
              <a:rPr sz="5250" b="0" spc="-254" dirty="0">
                <a:latin typeface="Microsoft Sans Serif"/>
                <a:cs typeface="Microsoft Sans Serif"/>
              </a:rPr>
              <a:t>r</a:t>
            </a:r>
            <a:r>
              <a:rPr sz="5250" b="0" spc="-220" dirty="0">
                <a:latin typeface="Microsoft Sans Serif"/>
                <a:cs typeface="Microsoft Sans Serif"/>
              </a:rPr>
              <a:t>e</a:t>
            </a:r>
            <a:r>
              <a:rPr sz="5250" b="0" spc="-160" dirty="0">
                <a:latin typeface="Microsoft Sans Serif"/>
                <a:cs typeface="Microsoft Sans Serif"/>
              </a:rPr>
              <a:t>zz</a:t>
            </a:r>
            <a:r>
              <a:rPr sz="5250" b="0" spc="-275" dirty="0">
                <a:latin typeface="Microsoft Sans Serif"/>
                <a:cs typeface="Microsoft Sans Serif"/>
              </a:rPr>
              <a:t>a</a:t>
            </a:r>
            <a:r>
              <a:rPr sz="5250" b="0" spc="-315" dirty="0">
                <a:latin typeface="Microsoft Sans Serif"/>
                <a:cs typeface="Microsoft Sans Serif"/>
              </a:rPr>
              <a:t> </a:t>
            </a:r>
            <a:r>
              <a:rPr sz="5250" b="0" spc="-125" dirty="0">
                <a:latin typeface="Microsoft Sans Serif"/>
                <a:cs typeface="Microsoft Sans Serif"/>
              </a:rPr>
              <a:t>i</a:t>
            </a:r>
            <a:r>
              <a:rPr sz="5250" b="0" spc="-140" dirty="0">
                <a:latin typeface="Microsoft Sans Serif"/>
                <a:cs typeface="Microsoft Sans Serif"/>
              </a:rPr>
              <a:t>n</a:t>
            </a:r>
            <a:r>
              <a:rPr sz="5250" b="0" spc="10" dirty="0">
                <a:latin typeface="Microsoft Sans Serif"/>
                <a:cs typeface="Microsoft Sans Serif"/>
              </a:rPr>
              <a:t>f</a:t>
            </a:r>
            <a:r>
              <a:rPr sz="5250" b="0" spc="-120" dirty="0">
                <a:latin typeface="Microsoft Sans Serif"/>
                <a:cs typeface="Microsoft Sans Serif"/>
              </a:rPr>
              <a:t>o</a:t>
            </a:r>
            <a:r>
              <a:rPr sz="5250" b="0" spc="-125" dirty="0">
                <a:latin typeface="Microsoft Sans Serif"/>
                <a:cs typeface="Microsoft Sans Serif"/>
              </a:rPr>
              <a:t>r</a:t>
            </a:r>
            <a:r>
              <a:rPr sz="5250" b="0" spc="-140" dirty="0">
                <a:latin typeface="Microsoft Sans Serif"/>
                <a:cs typeface="Microsoft Sans Serif"/>
              </a:rPr>
              <a:t>m</a:t>
            </a:r>
            <a:r>
              <a:rPr sz="5250" b="0" spc="-70" dirty="0">
                <a:latin typeface="Microsoft Sans Serif"/>
                <a:cs typeface="Microsoft Sans Serif"/>
              </a:rPr>
              <a:t>at</a:t>
            </a:r>
            <a:r>
              <a:rPr sz="5250" b="0" spc="-125" dirty="0">
                <a:latin typeface="Microsoft Sans Serif"/>
                <a:cs typeface="Microsoft Sans Serif"/>
              </a:rPr>
              <a:t>i</a:t>
            </a:r>
            <a:r>
              <a:rPr sz="5250" b="0" spc="-130" dirty="0">
                <a:latin typeface="Microsoft Sans Serif"/>
                <a:cs typeface="Microsoft Sans Serif"/>
              </a:rPr>
              <a:t>ca</a:t>
            </a:r>
            <a:endParaRPr sz="5250" dirty="0">
              <a:latin typeface="Microsoft Sans Serif"/>
              <a:cs typeface="Microsoft Sans Serif"/>
            </a:endParaRPr>
          </a:p>
        </p:txBody>
      </p:sp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6984334" y="6362562"/>
            <a:ext cx="6135425" cy="13311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tabLst>
                <a:tab pos="4845685" algn="l"/>
              </a:tabLst>
            </a:pPr>
            <a:r>
              <a:rPr lang="it-IT" sz="4250" u="heavy" spc="-45" dirty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Microsoft Sans Serif"/>
                <a:cs typeface="Microsoft Sans Serif"/>
              </a:rPr>
              <a:t>Elena Maria Dal Santo</a:t>
            </a:r>
          </a:p>
          <a:p>
            <a:pPr marL="35560" algn="ctr">
              <a:lnSpc>
                <a:spcPct val="100000"/>
              </a:lnSpc>
              <a:spcBef>
                <a:spcPts val="1764"/>
              </a:spcBef>
            </a:pPr>
            <a:r>
              <a:rPr lang="it-IT" sz="2800" spc="-55" dirty="0">
                <a:solidFill>
                  <a:srgbClr val="5E5E5E"/>
                </a:solidFill>
                <a:latin typeface="Microsoft Sans Serif"/>
                <a:cs typeface="Microsoft Sans Serif"/>
                <a:hlinkClick r:id="rId4"/>
              </a:rPr>
              <a:t>elenamaria.dalsanto@its-ictpiemonte.it</a:t>
            </a:r>
            <a:r>
              <a:rPr lang="it-IT" sz="2800" spc="-5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endParaRPr lang="it-IT" sz="2800" dirty="0">
              <a:latin typeface="Microsoft Sans Serif"/>
              <a:cs typeface="Microsoft Sans Serif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0332349-B4B8-6A83-A48B-58AA4904778F}"/>
              </a:ext>
            </a:extLst>
          </p:cNvPr>
          <p:cNvSpPr txBox="1"/>
          <p:nvPr/>
        </p:nvSpPr>
        <p:spPr>
          <a:xfrm>
            <a:off x="3798716" y="2627197"/>
            <a:ext cx="12506659" cy="2400657"/>
          </a:xfrm>
          <a:prstGeom prst="rect">
            <a:avLst/>
          </a:prstGeom>
          <a:noFill/>
          <a:scene3d>
            <a:camera prst="orthographicFront"/>
            <a:lightRig rig="sunset" dir="t">
              <a:rot lat="0" lon="0" rev="0"/>
            </a:lightRig>
          </a:scene3d>
          <a:sp3d extrusionH="304800" prstMaterial="matte">
            <a:bevelB w="317500"/>
            <a:extrusionClr>
              <a:schemeClr val="accent2">
                <a:lumMod val="60000"/>
                <a:lumOff val="40000"/>
              </a:schemeClr>
            </a:extrusionClr>
            <a:contourClr>
              <a:srgbClr val="00B050"/>
            </a:contourClr>
          </a:sp3d>
        </p:spPr>
        <p:txBody>
          <a:bodyPr wrap="square" rtlCol="0">
            <a:spAutoFit/>
            <a:sp3d extrusionH="50800" contourW="50800" prstMaterial="plastic">
              <a:bevelT w="50800"/>
              <a:bevelB w="50800"/>
            </a:sp3d>
          </a:bodyPr>
          <a:lstStyle/>
          <a:p>
            <a:r>
              <a:rPr lang="it-IT" sz="15000" dirty="0">
                <a:solidFill>
                  <a:schemeClr val="accent5"/>
                </a:solidFill>
              </a:rPr>
              <a:t>CYBERSECURITY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E220A31-4647-AD15-F2F6-727D459C13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9797" y="9028404"/>
            <a:ext cx="3264506" cy="1790214"/>
          </a:xfrm>
          <a:prstGeom prst="rect">
            <a:avLst/>
          </a:prstGeom>
        </p:spPr>
      </p:pic>
      <p:sp>
        <p:nvSpPr>
          <p:cNvPr id="6" name="object 9">
            <a:extLst>
              <a:ext uri="{FF2B5EF4-FFF2-40B4-BE49-F238E27FC236}">
                <a16:creationId xmlns:a16="http://schemas.microsoft.com/office/drawing/2014/main" id="{A9045869-66DA-E8D3-64D1-E162281D6E46}"/>
              </a:ext>
            </a:extLst>
          </p:cNvPr>
          <p:cNvSpPr txBox="1">
            <a:spLocks/>
          </p:cNvSpPr>
          <p:nvPr/>
        </p:nvSpPr>
        <p:spPr>
          <a:xfrm>
            <a:off x="7048276" y="4680072"/>
            <a:ext cx="6008370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>
            <a:lvl1pPr>
              <a:defRPr sz="8250" b="1" i="0">
                <a:solidFill>
                  <a:srgbClr val="5E5E5E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25"/>
              </a:spcBef>
            </a:pPr>
            <a:r>
              <a:rPr lang="it-IT" sz="5250" b="0" kern="0" spc="-375">
                <a:latin typeface="Microsoft Sans Serif"/>
                <a:cs typeface="Microsoft Sans Serif"/>
              </a:rPr>
              <a:t>S</a:t>
            </a:r>
            <a:r>
              <a:rPr lang="it-IT" sz="5250" b="0" kern="0" spc="-125">
                <a:latin typeface="Microsoft Sans Serif"/>
                <a:cs typeface="Microsoft Sans Serif"/>
              </a:rPr>
              <a:t>i</a:t>
            </a:r>
            <a:r>
              <a:rPr lang="it-IT" sz="5250" b="0" kern="0" spc="-60">
                <a:latin typeface="Microsoft Sans Serif"/>
                <a:cs typeface="Microsoft Sans Serif"/>
              </a:rPr>
              <a:t>c</a:t>
            </a:r>
            <a:r>
              <a:rPr lang="it-IT" sz="5250" b="0" kern="0" spc="-70">
                <a:latin typeface="Microsoft Sans Serif"/>
                <a:cs typeface="Microsoft Sans Serif"/>
              </a:rPr>
              <a:t>u</a:t>
            </a:r>
            <a:r>
              <a:rPr lang="it-IT" sz="5250" b="0" kern="0" spc="-254">
                <a:latin typeface="Microsoft Sans Serif"/>
                <a:cs typeface="Microsoft Sans Serif"/>
              </a:rPr>
              <a:t>r</a:t>
            </a:r>
            <a:r>
              <a:rPr lang="it-IT" sz="5250" b="0" kern="0" spc="-220">
                <a:latin typeface="Microsoft Sans Serif"/>
                <a:cs typeface="Microsoft Sans Serif"/>
              </a:rPr>
              <a:t>e</a:t>
            </a:r>
            <a:r>
              <a:rPr lang="it-IT" sz="5250" b="0" kern="0" spc="-160">
                <a:latin typeface="Microsoft Sans Serif"/>
                <a:cs typeface="Microsoft Sans Serif"/>
              </a:rPr>
              <a:t>zz</a:t>
            </a:r>
            <a:r>
              <a:rPr lang="it-IT" sz="5250" b="0" kern="0" spc="-275">
                <a:latin typeface="Microsoft Sans Serif"/>
                <a:cs typeface="Microsoft Sans Serif"/>
              </a:rPr>
              <a:t>a</a:t>
            </a:r>
            <a:r>
              <a:rPr lang="it-IT" sz="5250" b="0" kern="0" spc="-315">
                <a:latin typeface="Microsoft Sans Serif"/>
                <a:cs typeface="Microsoft Sans Serif"/>
              </a:rPr>
              <a:t> </a:t>
            </a:r>
            <a:r>
              <a:rPr lang="it-IT" sz="5250" b="0" kern="0" spc="-125">
                <a:latin typeface="Microsoft Sans Serif"/>
                <a:cs typeface="Microsoft Sans Serif"/>
              </a:rPr>
              <a:t>i</a:t>
            </a:r>
            <a:r>
              <a:rPr lang="it-IT" sz="5250" b="0" kern="0" spc="-140">
                <a:latin typeface="Microsoft Sans Serif"/>
                <a:cs typeface="Microsoft Sans Serif"/>
              </a:rPr>
              <a:t>n</a:t>
            </a:r>
            <a:r>
              <a:rPr lang="it-IT" sz="5250" b="0" kern="0" spc="10">
                <a:latin typeface="Microsoft Sans Serif"/>
                <a:cs typeface="Microsoft Sans Serif"/>
              </a:rPr>
              <a:t>f</a:t>
            </a:r>
            <a:r>
              <a:rPr lang="it-IT" sz="5250" b="0" kern="0" spc="-120">
                <a:latin typeface="Microsoft Sans Serif"/>
                <a:cs typeface="Microsoft Sans Serif"/>
              </a:rPr>
              <a:t>o</a:t>
            </a:r>
            <a:r>
              <a:rPr lang="it-IT" sz="5250" b="0" kern="0" spc="-125">
                <a:latin typeface="Microsoft Sans Serif"/>
                <a:cs typeface="Microsoft Sans Serif"/>
              </a:rPr>
              <a:t>r</a:t>
            </a:r>
            <a:r>
              <a:rPr lang="it-IT" sz="5250" b="0" kern="0" spc="-140">
                <a:latin typeface="Microsoft Sans Serif"/>
                <a:cs typeface="Microsoft Sans Serif"/>
              </a:rPr>
              <a:t>m</a:t>
            </a:r>
            <a:r>
              <a:rPr lang="it-IT" sz="5250" b="0" kern="0" spc="-70">
                <a:latin typeface="Microsoft Sans Serif"/>
                <a:cs typeface="Microsoft Sans Serif"/>
              </a:rPr>
              <a:t>at</a:t>
            </a:r>
            <a:r>
              <a:rPr lang="it-IT" sz="5250" b="0" kern="0" spc="-125">
                <a:latin typeface="Microsoft Sans Serif"/>
                <a:cs typeface="Microsoft Sans Serif"/>
              </a:rPr>
              <a:t>i</a:t>
            </a:r>
            <a:r>
              <a:rPr lang="it-IT" sz="5250" b="0" kern="0" spc="-130">
                <a:latin typeface="Microsoft Sans Serif"/>
                <a:cs typeface="Microsoft Sans Serif"/>
              </a:rPr>
              <a:t>ca</a:t>
            </a:r>
            <a:endParaRPr lang="it-IT" sz="5250" kern="0" dirty="0">
              <a:latin typeface="Microsoft Sans Serif"/>
              <a:cs typeface="Microsoft Sans Serif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D35533D8-D79C-AD98-E2BA-5C7898C8E7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502" y="1065212"/>
            <a:ext cx="13963096" cy="122602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72990" y="2047533"/>
            <a:ext cx="10349865" cy="6834505"/>
            <a:chOff x="8586337" y="2177253"/>
            <a:chExt cx="10349865" cy="6834505"/>
          </a:xfrm>
        </p:grpSpPr>
        <p:sp>
          <p:nvSpPr>
            <p:cNvPr id="3" name="object 3"/>
            <p:cNvSpPr/>
            <p:nvPr/>
          </p:nvSpPr>
          <p:spPr>
            <a:xfrm>
              <a:off x="8586337" y="6691588"/>
              <a:ext cx="3839210" cy="2320290"/>
            </a:xfrm>
            <a:custGeom>
              <a:avLst/>
              <a:gdLst/>
              <a:ahLst/>
              <a:cxnLst/>
              <a:rect l="l" t="t" r="r" b="b"/>
              <a:pathLst>
                <a:path w="3839209" h="2320290">
                  <a:moveTo>
                    <a:pt x="0" y="2320106"/>
                  </a:moveTo>
                  <a:lnTo>
                    <a:pt x="3839043" y="2320106"/>
                  </a:lnTo>
                  <a:lnTo>
                    <a:pt x="3839043" y="0"/>
                  </a:lnTo>
                  <a:lnTo>
                    <a:pt x="0" y="0"/>
                  </a:lnTo>
                  <a:lnTo>
                    <a:pt x="0" y="2320106"/>
                  </a:lnTo>
                  <a:close/>
                </a:path>
              </a:pathLst>
            </a:custGeom>
            <a:solidFill>
              <a:srgbClr val="1DB100">
                <a:alpha val="1971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452070" y="2177255"/>
              <a:ext cx="6483985" cy="4477385"/>
            </a:xfrm>
            <a:custGeom>
              <a:avLst/>
              <a:gdLst/>
              <a:ahLst/>
              <a:cxnLst/>
              <a:rect l="l" t="t" r="r" b="b"/>
              <a:pathLst>
                <a:path w="6483984" h="4477384">
                  <a:moveTo>
                    <a:pt x="6483959" y="0"/>
                  </a:moveTo>
                  <a:lnTo>
                    <a:pt x="0" y="0"/>
                  </a:lnTo>
                  <a:lnTo>
                    <a:pt x="0" y="614718"/>
                  </a:lnTo>
                  <a:lnTo>
                    <a:pt x="0" y="4441037"/>
                  </a:lnTo>
                  <a:lnTo>
                    <a:pt x="0" y="4477169"/>
                  </a:lnTo>
                  <a:lnTo>
                    <a:pt x="6483959" y="4477169"/>
                  </a:lnTo>
                  <a:lnTo>
                    <a:pt x="6483959" y="4441037"/>
                  </a:lnTo>
                  <a:lnTo>
                    <a:pt x="6483959" y="614718"/>
                  </a:lnTo>
                  <a:lnTo>
                    <a:pt x="6483959" y="0"/>
                  </a:lnTo>
                  <a:close/>
                </a:path>
              </a:pathLst>
            </a:custGeom>
            <a:solidFill>
              <a:srgbClr val="FF7E79">
                <a:alpha val="295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5086088" y="2761730"/>
            <a:ext cx="9349982" cy="6402025"/>
            <a:chOff x="8357391" y="2839086"/>
            <a:chExt cx="9349982" cy="6402025"/>
          </a:xfrm>
        </p:grpSpPr>
        <p:sp>
          <p:nvSpPr>
            <p:cNvPr id="9" name="object 9"/>
            <p:cNvSpPr/>
            <p:nvPr/>
          </p:nvSpPr>
          <p:spPr>
            <a:xfrm>
              <a:off x="8434876" y="9058813"/>
              <a:ext cx="9015730" cy="0"/>
            </a:xfrm>
            <a:custGeom>
              <a:avLst/>
              <a:gdLst/>
              <a:ahLst/>
              <a:cxnLst/>
              <a:rect l="l" t="t" r="r" b="b"/>
              <a:pathLst>
                <a:path w="9015730">
                  <a:moveTo>
                    <a:pt x="0" y="0"/>
                  </a:moveTo>
                  <a:lnTo>
                    <a:pt x="8968336" y="0"/>
                  </a:lnTo>
                  <a:lnTo>
                    <a:pt x="9015455" y="0"/>
                  </a:lnTo>
                </a:path>
              </a:pathLst>
            </a:custGeom>
            <a:ln w="94237">
              <a:solidFill>
                <a:srgbClr val="5E5E5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7403208" y="8876621"/>
              <a:ext cx="304165" cy="364490"/>
            </a:xfrm>
            <a:custGeom>
              <a:avLst/>
              <a:gdLst/>
              <a:ahLst/>
              <a:cxnLst/>
              <a:rect l="l" t="t" r="r" b="b"/>
              <a:pathLst>
                <a:path w="304165" h="364490">
                  <a:moveTo>
                    <a:pt x="0" y="364386"/>
                  </a:moveTo>
                  <a:lnTo>
                    <a:pt x="303655" y="182193"/>
                  </a:lnTo>
                  <a:lnTo>
                    <a:pt x="0" y="0"/>
                  </a:lnTo>
                </a:path>
                <a:path w="304165" h="364490">
                  <a:moveTo>
                    <a:pt x="0" y="182193"/>
                  </a:moveTo>
                  <a:lnTo>
                    <a:pt x="303655" y="182193"/>
                  </a:lnTo>
                </a:path>
              </a:pathLst>
            </a:custGeom>
            <a:ln w="94237">
              <a:solidFill>
                <a:srgbClr val="5E5E5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539584" y="3095624"/>
              <a:ext cx="0" cy="6068060"/>
            </a:xfrm>
            <a:custGeom>
              <a:avLst/>
              <a:gdLst/>
              <a:ahLst/>
              <a:cxnLst/>
              <a:rect l="l" t="t" r="r" b="b"/>
              <a:pathLst>
                <a:path h="6068059">
                  <a:moveTo>
                    <a:pt x="-47118" y="3033950"/>
                  </a:moveTo>
                  <a:lnTo>
                    <a:pt x="47118" y="3033950"/>
                  </a:lnTo>
                </a:path>
              </a:pathLst>
            </a:custGeom>
            <a:ln w="6067900">
              <a:solidFill>
                <a:srgbClr val="5E5E5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8357391" y="2839086"/>
              <a:ext cx="364490" cy="304165"/>
            </a:xfrm>
            <a:custGeom>
              <a:avLst/>
              <a:gdLst/>
              <a:ahLst/>
              <a:cxnLst/>
              <a:rect l="l" t="t" r="r" b="b"/>
              <a:pathLst>
                <a:path w="364490" h="304164">
                  <a:moveTo>
                    <a:pt x="364386" y="303655"/>
                  </a:moveTo>
                  <a:lnTo>
                    <a:pt x="182193" y="0"/>
                  </a:lnTo>
                  <a:lnTo>
                    <a:pt x="0" y="303655"/>
                  </a:lnTo>
                </a:path>
                <a:path w="364490" h="304164">
                  <a:moveTo>
                    <a:pt x="182193" y="303655"/>
                  </a:moveTo>
                  <a:lnTo>
                    <a:pt x="182193" y="0"/>
                  </a:lnTo>
                </a:path>
              </a:pathLst>
            </a:custGeom>
            <a:ln w="94237">
              <a:solidFill>
                <a:srgbClr val="5E5E5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038001" y="3741959"/>
              <a:ext cx="679570" cy="73170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132837" y="2851874"/>
              <a:ext cx="679570" cy="731705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3920421" y="2711547"/>
            <a:ext cx="630942" cy="1906112"/>
          </a:xfrm>
          <a:prstGeom prst="rect">
            <a:avLst/>
          </a:prstGeom>
        </p:spPr>
        <p:txBody>
          <a:bodyPr vert="vert270" wrap="square" lIns="0" tIns="146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0"/>
              </a:spcBef>
            </a:pPr>
            <a:r>
              <a:rPr sz="4100" spc="-185" dirty="0" err="1">
                <a:solidFill>
                  <a:srgbClr val="5E5E5E"/>
                </a:solidFill>
                <a:latin typeface="Trebuchet MS"/>
                <a:cs typeface="Trebuchet MS"/>
              </a:rPr>
              <a:t>Impatt</a:t>
            </a:r>
            <a:r>
              <a:rPr lang="it-IT" sz="4100" spc="-185" dirty="0">
                <a:solidFill>
                  <a:srgbClr val="5E5E5E"/>
                </a:solidFill>
                <a:latin typeface="Trebuchet MS"/>
                <a:cs typeface="Trebuchet MS"/>
              </a:rPr>
              <a:t>o</a:t>
            </a:r>
            <a:endParaRPr sz="4100" dirty="0">
              <a:latin typeface="Trebuchet MS"/>
              <a:cs typeface="Trebuchet M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423679" y="9362593"/>
            <a:ext cx="2355850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-170" dirty="0">
                <a:solidFill>
                  <a:srgbClr val="5E5E5E"/>
                </a:solidFill>
                <a:latin typeface="Trebuchet MS"/>
                <a:cs typeface="Trebuchet MS"/>
              </a:rPr>
              <a:t>Plausibilità</a:t>
            </a:r>
            <a:endParaRPr sz="4100" dirty="0">
              <a:latin typeface="Trebuchet MS"/>
              <a:cs typeface="Trebuchet MS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225754" y="4493139"/>
            <a:ext cx="2031364" cy="4279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600" spc="-30" dirty="0">
                <a:solidFill>
                  <a:srgbClr val="5E5E5E"/>
                </a:solidFill>
                <a:latin typeface="Trebuchet MS"/>
                <a:cs typeface="Trebuchet MS"/>
              </a:rPr>
              <a:t>Cyber-attacks</a:t>
            </a:r>
            <a:endParaRPr sz="2600" dirty="0">
              <a:latin typeface="Trebuchet MS"/>
              <a:cs typeface="Trebuchet MS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3502016" y="2348980"/>
            <a:ext cx="2101850" cy="8255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34035" marR="5080" indent="-521970">
              <a:lnSpc>
                <a:spcPct val="100400"/>
              </a:lnSpc>
              <a:spcBef>
                <a:spcPts val="125"/>
              </a:spcBef>
            </a:pPr>
            <a:r>
              <a:rPr sz="2600" spc="55" dirty="0">
                <a:solidFill>
                  <a:srgbClr val="5E5E5E"/>
                </a:solidFill>
                <a:latin typeface="Trebuchet MS"/>
                <a:cs typeface="Trebuchet MS"/>
              </a:rPr>
              <a:t>E</a:t>
            </a:r>
            <a:r>
              <a:rPr sz="2600" spc="-40" dirty="0">
                <a:solidFill>
                  <a:srgbClr val="5E5E5E"/>
                </a:solidFill>
                <a:latin typeface="Trebuchet MS"/>
                <a:cs typeface="Trebuchet MS"/>
              </a:rPr>
              <a:t>v</a:t>
            </a:r>
            <a:r>
              <a:rPr sz="2600" spc="-70" dirty="0">
                <a:solidFill>
                  <a:srgbClr val="5E5E5E"/>
                </a:solidFill>
                <a:latin typeface="Trebuchet MS"/>
                <a:cs typeface="Trebuchet MS"/>
              </a:rPr>
              <a:t>e</a:t>
            </a:r>
            <a:r>
              <a:rPr sz="2600" spc="-35" dirty="0">
                <a:solidFill>
                  <a:srgbClr val="5E5E5E"/>
                </a:solidFill>
                <a:latin typeface="Trebuchet MS"/>
                <a:cs typeface="Trebuchet MS"/>
              </a:rPr>
              <a:t>n</a:t>
            </a:r>
            <a:r>
              <a:rPr sz="2600" spc="-240" dirty="0">
                <a:solidFill>
                  <a:srgbClr val="5E5E5E"/>
                </a:solidFill>
                <a:latin typeface="Trebuchet MS"/>
                <a:cs typeface="Trebuchet MS"/>
              </a:rPr>
              <a:t>t</a:t>
            </a:r>
            <a:r>
              <a:rPr sz="2600" spc="-204" dirty="0">
                <a:solidFill>
                  <a:srgbClr val="5E5E5E"/>
                </a:solidFill>
                <a:latin typeface="Trebuchet MS"/>
                <a:cs typeface="Trebuchet MS"/>
              </a:rPr>
              <a:t>i</a:t>
            </a:r>
            <a:r>
              <a:rPr sz="2600" spc="-245" dirty="0">
                <a:solidFill>
                  <a:srgbClr val="5E5E5E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5E5E5E"/>
                </a:solidFill>
                <a:latin typeface="Trebuchet MS"/>
                <a:cs typeface="Trebuchet MS"/>
              </a:rPr>
              <a:t>cl</a:t>
            </a:r>
            <a:r>
              <a:rPr sz="2600" spc="-204" dirty="0">
                <a:solidFill>
                  <a:srgbClr val="5E5E5E"/>
                </a:solidFill>
                <a:latin typeface="Trebuchet MS"/>
                <a:cs typeface="Trebuchet MS"/>
              </a:rPr>
              <a:t>i</a:t>
            </a:r>
            <a:r>
              <a:rPr sz="2600" spc="-45" dirty="0">
                <a:solidFill>
                  <a:srgbClr val="5E5E5E"/>
                </a:solidFill>
                <a:latin typeface="Trebuchet MS"/>
                <a:cs typeface="Trebuchet MS"/>
              </a:rPr>
              <a:t>m</a:t>
            </a:r>
            <a:r>
              <a:rPr sz="2600" spc="-140" dirty="0">
                <a:solidFill>
                  <a:srgbClr val="5E5E5E"/>
                </a:solidFill>
                <a:latin typeface="Trebuchet MS"/>
                <a:cs typeface="Trebuchet MS"/>
              </a:rPr>
              <a:t>at</a:t>
            </a:r>
            <a:r>
              <a:rPr sz="2600" spc="-204" dirty="0">
                <a:solidFill>
                  <a:srgbClr val="5E5E5E"/>
                </a:solidFill>
                <a:latin typeface="Trebuchet MS"/>
                <a:cs typeface="Trebuchet MS"/>
              </a:rPr>
              <a:t>i</a:t>
            </a:r>
            <a:r>
              <a:rPr sz="2600" spc="-75" dirty="0">
                <a:solidFill>
                  <a:srgbClr val="5E5E5E"/>
                </a:solidFill>
                <a:latin typeface="Trebuchet MS"/>
                <a:cs typeface="Trebuchet MS"/>
              </a:rPr>
              <a:t>ci  </a:t>
            </a:r>
            <a:r>
              <a:rPr sz="2600" spc="-105" dirty="0">
                <a:solidFill>
                  <a:srgbClr val="5E5E5E"/>
                </a:solidFill>
                <a:latin typeface="Trebuchet MS"/>
                <a:cs typeface="Trebuchet MS"/>
              </a:rPr>
              <a:t>estremi</a:t>
            </a:r>
            <a:endParaRPr sz="2600" dirty="0">
              <a:latin typeface="Trebuchet MS"/>
              <a:cs typeface="Trebuchet MS"/>
            </a:endParaRPr>
          </a:p>
        </p:txBody>
      </p:sp>
      <p:grpSp>
        <p:nvGrpSpPr>
          <p:cNvPr id="42" name="object 42"/>
          <p:cNvGrpSpPr/>
          <p:nvPr/>
        </p:nvGrpSpPr>
        <p:grpSpPr>
          <a:xfrm>
            <a:off x="5284078" y="2609867"/>
            <a:ext cx="8931910" cy="6371590"/>
            <a:chOff x="8507194" y="2791968"/>
            <a:chExt cx="8931910" cy="6371590"/>
          </a:xfrm>
        </p:grpSpPr>
        <p:sp>
          <p:nvSpPr>
            <p:cNvPr id="43" name="object 43"/>
            <p:cNvSpPr/>
            <p:nvPr/>
          </p:nvSpPr>
          <p:spPr>
            <a:xfrm>
              <a:off x="12462028" y="2791968"/>
              <a:ext cx="0" cy="6371590"/>
            </a:xfrm>
            <a:custGeom>
              <a:avLst/>
              <a:gdLst/>
              <a:ahLst/>
              <a:cxnLst/>
              <a:rect l="l" t="t" r="r" b="b"/>
              <a:pathLst>
                <a:path h="6371590">
                  <a:moveTo>
                    <a:pt x="0" y="6371555"/>
                  </a:moveTo>
                  <a:lnTo>
                    <a:pt x="0" y="0"/>
                  </a:lnTo>
                </a:path>
              </a:pathLst>
            </a:custGeom>
            <a:ln w="73296">
              <a:solidFill>
                <a:srgbClr val="5E5E5E"/>
              </a:solidFill>
              <a:prstDash val="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8507194" y="6654940"/>
              <a:ext cx="8931910" cy="0"/>
            </a:xfrm>
            <a:custGeom>
              <a:avLst/>
              <a:gdLst/>
              <a:ahLst/>
              <a:cxnLst/>
              <a:rect l="l" t="t" r="r" b="b"/>
              <a:pathLst>
                <a:path w="8931910">
                  <a:moveTo>
                    <a:pt x="0" y="0"/>
                  </a:moveTo>
                  <a:lnTo>
                    <a:pt x="8931614" y="0"/>
                  </a:lnTo>
                </a:path>
              </a:pathLst>
            </a:custGeom>
            <a:ln w="73296">
              <a:solidFill>
                <a:srgbClr val="5E5E5E"/>
              </a:solidFill>
              <a:prstDash val="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5" name="object 4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46405" y="4774222"/>
              <a:ext cx="679564" cy="73170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8632971" y="9362593"/>
            <a:ext cx="818515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-55" dirty="0">
                <a:solidFill>
                  <a:srgbClr val="5E5E5E"/>
                </a:solidFill>
                <a:latin typeface="Trebuchet MS"/>
                <a:cs typeface="Trebuchet MS"/>
              </a:rPr>
              <a:t>a</a:t>
            </a:r>
            <a:r>
              <a:rPr sz="4100" spc="-135" dirty="0">
                <a:solidFill>
                  <a:srgbClr val="5E5E5E"/>
                </a:solidFill>
                <a:latin typeface="Trebuchet MS"/>
                <a:cs typeface="Trebuchet MS"/>
              </a:rPr>
              <a:t>v</a:t>
            </a:r>
            <a:r>
              <a:rPr sz="4100" spc="200" dirty="0">
                <a:solidFill>
                  <a:srgbClr val="5E5E5E"/>
                </a:solidFill>
                <a:latin typeface="Trebuchet MS"/>
                <a:cs typeface="Trebuchet MS"/>
              </a:rPr>
              <a:t>g</a:t>
            </a:r>
            <a:endParaRPr sz="4100" dirty="0">
              <a:latin typeface="Trebuchet MS"/>
              <a:cs typeface="Trebuchet MS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3914116" y="6052298"/>
            <a:ext cx="818515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-55" dirty="0">
                <a:solidFill>
                  <a:srgbClr val="5E5E5E"/>
                </a:solidFill>
                <a:latin typeface="Trebuchet MS"/>
                <a:cs typeface="Trebuchet MS"/>
              </a:rPr>
              <a:t>a</a:t>
            </a:r>
            <a:r>
              <a:rPr sz="4100" spc="-135" dirty="0">
                <a:solidFill>
                  <a:srgbClr val="5E5E5E"/>
                </a:solidFill>
                <a:latin typeface="Trebuchet MS"/>
                <a:cs typeface="Trebuchet MS"/>
              </a:rPr>
              <a:t>v</a:t>
            </a:r>
            <a:r>
              <a:rPr sz="4100" spc="200" dirty="0">
                <a:solidFill>
                  <a:srgbClr val="5E5E5E"/>
                </a:solidFill>
                <a:latin typeface="Trebuchet MS"/>
                <a:cs typeface="Trebuchet MS"/>
              </a:rPr>
              <a:t>g</a:t>
            </a:r>
            <a:endParaRPr sz="4100" dirty="0">
              <a:latin typeface="Trebuchet MS"/>
              <a:cs typeface="Trebuchet MS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4498543" y="4036205"/>
            <a:ext cx="3970020" cy="4279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944370">
              <a:lnSpc>
                <a:spcPct val="100000"/>
              </a:lnSpc>
              <a:spcBef>
                <a:spcPts val="135"/>
              </a:spcBef>
            </a:pPr>
            <a:r>
              <a:rPr sz="2600" spc="-60" dirty="0">
                <a:solidFill>
                  <a:srgbClr val="5E5E5E"/>
                </a:solidFill>
                <a:latin typeface="Trebuchet MS"/>
                <a:cs typeface="Trebuchet MS"/>
              </a:rPr>
              <a:t>Pandemia</a:t>
            </a:r>
            <a:endParaRPr sz="2600" dirty="0">
              <a:latin typeface="Trebuchet MS"/>
              <a:cs typeface="Trebuchet MS"/>
            </a:endParaRPr>
          </a:p>
        </p:txBody>
      </p:sp>
      <p:pic>
        <p:nvPicPr>
          <p:cNvPr id="56" name="object 5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725950" y="7484611"/>
            <a:ext cx="679568" cy="731705"/>
          </a:xfrm>
          <a:prstGeom prst="rect">
            <a:avLst/>
          </a:prstGeom>
        </p:spPr>
      </p:pic>
      <p:sp>
        <p:nvSpPr>
          <p:cNvPr id="58" name="object 58"/>
          <p:cNvSpPr txBox="1"/>
          <p:nvPr/>
        </p:nvSpPr>
        <p:spPr>
          <a:xfrm>
            <a:off x="5041361" y="6975018"/>
            <a:ext cx="3970020" cy="4279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28600" algn="ctr">
              <a:lnSpc>
                <a:spcPct val="100000"/>
              </a:lnSpc>
              <a:spcBef>
                <a:spcPts val="135"/>
              </a:spcBef>
            </a:pPr>
            <a:r>
              <a:rPr sz="2600" spc="-95" dirty="0">
                <a:solidFill>
                  <a:srgbClr val="5E5E5E"/>
                </a:solidFill>
                <a:latin typeface="Trebuchet MS"/>
                <a:cs typeface="Trebuchet MS"/>
              </a:rPr>
              <a:t>Inflazione</a:t>
            </a:r>
            <a:endParaRPr sz="2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88A949-0167-8619-1D0F-49E72B71F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850" y="1006475"/>
            <a:ext cx="14273530" cy="1532273"/>
          </a:xfrm>
        </p:spPr>
        <p:txBody>
          <a:bodyPr/>
          <a:lstStyle/>
          <a:p>
            <a:r>
              <a:rPr lang="it-IT" dirty="0"/>
              <a:t>Cosa vogliamo proteggere?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50E427-C8A3-9D76-921E-6D041C35A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42050" y="3444875"/>
            <a:ext cx="7232049" cy="609397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400" dirty="0"/>
              <a:t>A livello PERSONALE</a:t>
            </a:r>
          </a:p>
          <a:p>
            <a:endParaRPr lang="it-IT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400" dirty="0"/>
              <a:t>A livello AZIENDALE</a:t>
            </a:r>
          </a:p>
          <a:p>
            <a:endParaRPr lang="it-IT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400" dirty="0"/>
              <a:t>A livello STATALE</a:t>
            </a:r>
          </a:p>
          <a:p>
            <a:endParaRPr lang="it-IT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400" dirty="0"/>
              <a:t>A livello GLOBALE</a:t>
            </a:r>
          </a:p>
          <a:p>
            <a:endParaRPr lang="it-IT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400" dirty="0"/>
              <a:t>… altre idee?</a:t>
            </a:r>
          </a:p>
        </p:txBody>
      </p:sp>
    </p:spTree>
    <p:extLst>
      <p:ext uri="{BB962C8B-B14F-4D97-AF65-F5344CB8AC3E}">
        <p14:creationId xmlns:p14="http://schemas.microsoft.com/office/powerpoint/2010/main" val="2461923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C5432FE-F72C-7A21-77D5-2EDA96B6780E}"/>
              </a:ext>
            </a:extLst>
          </p:cNvPr>
          <p:cNvSpPr txBox="1"/>
          <p:nvPr/>
        </p:nvSpPr>
        <p:spPr>
          <a:xfrm>
            <a:off x="6013450" y="1499531"/>
            <a:ext cx="64008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 SICUREZZA INFORMATICA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8725975-C8C5-434C-7E2D-65FD5010CA53}"/>
              </a:ext>
            </a:extLst>
          </p:cNvPr>
          <p:cNvCxnSpPr>
            <a:cxnSpLocks/>
          </p:cNvCxnSpPr>
          <p:nvPr/>
        </p:nvCxnSpPr>
        <p:spPr>
          <a:xfrm flipH="1">
            <a:off x="5556250" y="2544993"/>
            <a:ext cx="914400" cy="5188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D0847E-087A-7140-39C7-EECC5CF1F626}"/>
              </a:ext>
            </a:extLst>
          </p:cNvPr>
          <p:cNvSpPr txBox="1"/>
          <p:nvPr/>
        </p:nvSpPr>
        <p:spPr>
          <a:xfrm>
            <a:off x="11770820" y="5293037"/>
            <a:ext cx="640080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Garantire la triade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it-IT" sz="5000" b="1" dirty="0">
                <a:solidFill>
                  <a:srgbClr val="FF2F92"/>
                </a:solidFill>
              </a:rPr>
              <a:t>C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onfidentiality</a:t>
            </a:r>
          </a:p>
          <a:p>
            <a:r>
              <a:rPr lang="it-IT" sz="5000" b="1" dirty="0" err="1">
                <a:solidFill>
                  <a:srgbClr val="FF2F92"/>
                </a:solidFill>
              </a:rPr>
              <a:t>I</a:t>
            </a:r>
            <a:r>
              <a:rPr lang="it-IT" sz="4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ntegrity</a:t>
            </a: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it-IT" sz="5000" b="1" dirty="0">
                <a:solidFill>
                  <a:srgbClr val="FF2F92"/>
                </a:solidFill>
              </a:rPr>
              <a:t>A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vailability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6FD0E0A-118F-EC43-DDC7-A19A013F97D5}"/>
              </a:ext>
            </a:extLst>
          </p:cNvPr>
          <p:cNvSpPr txBox="1"/>
          <p:nvPr/>
        </p:nvSpPr>
        <p:spPr>
          <a:xfrm>
            <a:off x="4870450" y="3205976"/>
            <a:ext cx="68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000" dirty="0">
                <a:solidFill>
                  <a:schemeClr val="accent2"/>
                </a:solidFill>
              </a:rPr>
              <a:t>È</a:t>
            </a:r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3973B5D2-641D-7DDB-B612-273E3A711D07}"/>
              </a:ext>
            </a:extLst>
          </p:cNvPr>
          <p:cNvCxnSpPr>
            <a:cxnSpLocks/>
          </p:cNvCxnSpPr>
          <p:nvPr/>
        </p:nvCxnSpPr>
        <p:spPr>
          <a:xfrm>
            <a:off x="5066259" y="3902075"/>
            <a:ext cx="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1649779-68E4-7D29-19C2-0F8FBC23630B}"/>
              </a:ext>
            </a:extLst>
          </p:cNvPr>
          <p:cNvSpPr txBox="1"/>
          <p:nvPr/>
        </p:nvSpPr>
        <p:spPr>
          <a:xfrm>
            <a:off x="1898650" y="5293037"/>
            <a:ext cx="64008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L’insieme dei prodotti, dei servizi, delle regole organizzative e dei comportamenti individuali che proteggono i sistemi informatici (di un’azienda)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CD7DC91-3E0B-3ADC-3041-74949EA22205}"/>
              </a:ext>
            </a:extLst>
          </p:cNvPr>
          <p:cNvSpPr txBox="1"/>
          <p:nvPr/>
        </p:nvSpPr>
        <p:spPr>
          <a:xfrm>
            <a:off x="12414250" y="3130401"/>
            <a:ext cx="18711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000" dirty="0">
                <a:solidFill>
                  <a:schemeClr val="accent2"/>
                </a:solidFill>
              </a:rPr>
              <a:t>Serve a 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7902CE3A-38FE-F00F-1919-3B54BEC87444}"/>
              </a:ext>
            </a:extLst>
          </p:cNvPr>
          <p:cNvCxnSpPr>
            <a:cxnSpLocks/>
          </p:cNvCxnSpPr>
          <p:nvPr/>
        </p:nvCxnSpPr>
        <p:spPr>
          <a:xfrm>
            <a:off x="11333242" y="2544993"/>
            <a:ext cx="875155" cy="5188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DFF4FC09-02FA-AA60-D13C-F60F6CDC6B03}"/>
              </a:ext>
            </a:extLst>
          </p:cNvPr>
          <p:cNvCxnSpPr>
            <a:cxnSpLocks/>
          </p:cNvCxnSpPr>
          <p:nvPr/>
        </p:nvCxnSpPr>
        <p:spPr>
          <a:xfrm>
            <a:off x="12947650" y="3759974"/>
            <a:ext cx="0" cy="1056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41397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90803" y="709710"/>
            <a:ext cx="7204709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85" dirty="0"/>
              <a:t>C</a:t>
            </a:r>
            <a:r>
              <a:rPr spc="-320" dirty="0"/>
              <a:t>o</a:t>
            </a:r>
            <a:r>
              <a:rPr spc="-290" dirty="0"/>
              <a:t>n</a:t>
            </a:r>
            <a:r>
              <a:rPr spc="-70" dirty="0"/>
              <a:t>f</a:t>
            </a:r>
            <a:r>
              <a:rPr spc="-65" dirty="0"/>
              <a:t>i</a:t>
            </a:r>
            <a:r>
              <a:rPr spc="-130" dirty="0"/>
              <a:t>d</a:t>
            </a:r>
            <a:r>
              <a:rPr spc="-15" dirty="0"/>
              <a:t>e</a:t>
            </a:r>
            <a:r>
              <a:rPr spc="-315" dirty="0"/>
              <a:t>n</a:t>
            </a:r>
            <a:r>
              <a:rPr spc="40" dirty="0"/>
              <a:t>z</a:t>
            </a:r>
            <a:r>
              <a:rPr spc="-325" dirty="0"/>
              <a:t>i</a:t>
            </a:r>
            <a:r>
              <a:rPr spc="-80" dirty="0"/>
              <a:t>a</a:t>
            </a:r>
            <a:r>
              <a:rPr spc="-300" dirty="0"/>
              <a:t>l</a:t>
            </a:r>
            <a:r>
              <a:rPr spc="-325" dirty="0"/>
              <a:t>i</a:t>
            </a:r>
            <a:r>
              <a:rPr spc="155" dirty="0"/>
              <a:t>t</a:t>
            </a:r>
            <a:r>
              <a:rPr spc="-80" dirty="0"/>
              <a:t>à</a:t>
            </a:r>
          </a:p>
        </p:txBody>
      </p:sp>
      <p:pic>
        <p:nvPicPr>
          <p:cNvPr id="1028" name="Picture 4" descr="I 15 migliori meme delle serie tv - Movieplayer.it">
            <a:extLst>
              <a:ext uri="{FF2B5EF4-FFF2-40B4-BE49-F238E27FC236}">
                <a16:creationId xmlns:a16="http://schemas.microsoft.com/office/drawing/2014/main" id="{7DB6F7EE-5739-7310-8B26-0D2ED242E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4158" y="2682875"/>
            <a:ext cx="5755783" cy="762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4016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27670" y="922217"/>
            <a:ext cx="4048760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30" dirty="0"/>
              <a:t>I</a:t>
            </a:r>
            <a:r>
              <a:rPr spc="-270" dirty="0"/>
              <a:t>n</a:t>
            </a:r>
            <a:r>
              <a:rPr spc="114" dirty="0"/>
              <a:t>t</a:t>
            </a:r>
            <a:r>
              <a:rPr spc="-15" dirty="0"/>
              <a:t>e</a:t>
            </a:r>
            <a:r>
              <a:rPr spc="-150" dirty="0"/>
              <a:t>g</a:t>
            </a:r>
            <a:r>
              <a:rPr spc="-120" dirty="0"/>
              <a:t>ri</a:t>
            </a:r>
            <a:r>
              <a:rPr spc="-135" dirty="0"/>
              <a:t>t</a:t>
            </a:r>
            <a:r>
              <a:rPr spc="-80" dirty="0"/>
              <a:t>à</a:t>
            </a:r>
          </a:p>
        </p:txBody>
      </p:sp>
      <p:graphicFrame>
        <p:nvGraphicFramePr>
          <p:cNvPr id="42" name="Oggetto 41">
            <a:extLst>
              <a:ext uri="{FF2B5EF4-FFF2-40B4-BE49-F238E27FC236}">
                <a16:creationId xmlns:a16="http://schemas.microsoft.com/office/drawing/2014/main" id="{B7B72D89-4325-ED48-AE1F-732F1F9DA9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2313281"/>
              </p:ext>
            </p:extLst>
          </p:nvPr>
        </p:nvGraphicFramePr>
        <p:xfrm>
          <a:off x="4951015" y="3444875"/>
          <a:ext cx="10202070" cy="575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26680" imgH="4358520" progId="PBrush">
                  <p:embed/>
                </p:oleObj>
              </mc:Choice>
              <mc:Fallback>
                <p:oleObj name="Bitmap Image" r:id="rId2" imgW="7726680" imgH="4358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51015" y="3444875"/>
                        <a:ext cx="10202070" cy="5756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9224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91828" y="783123"/>
            <a:ext cx="595185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25" dirty="0"/>
              <a:t>Disponibilità</a:t>
            </a:r>
          </a:p>
        </p:txBody>
      </p:sp>
      <p:graphicFrame>
        <p:nvGraphicFramePr>
          <p:cNvPr id="50" name="Oggetto 49">
            <a:extLst>
              <a:ext uri="{FF2B5EF4-FFF2-40B4-BE49-F238E27FC236}">
                <a16:creationId xmlns:a16="http://schemas.microsoft.com/office/drawing/2014/main" id="{77C8B92A-5FB2-99E0-FD58-C186A8D878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0856846"/>
              </p:ext>
            </p:extLst>
          </p:nvPr>
        </p:nvGraphicFramePr>
        <p:xfrm>
          <a:off x="5287163" y="3292475"/>
          <a:ext cx="9529773" cy="6112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334120" imgH="3421440" progId="PBrush">
                  <p:embed/>
                </p:oleObj>
              </mc:Choice>
              <mc:Fallback>
                <p:oleObj name="Bitmap Image" r:id="rId2" imgW="5334120" imgH="3421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87163" y="3292475"/>
                        <a:ext cx="9529773" cy="6112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1183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2">
            <a:extLst>
              <a:ext uri="{FF2B5EF4-FFF2-40B4-BE49-F238E27FC236}">
                <a16:creationId xmlns:a16="http://schemas.microsoft.com/office/drawing/2014/main" id="{815A050A-8343-2DB5-F77E-24C744FA49D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99341" y="1297576"/>
            <a:ext cx="5450179" cy="75311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329520" y="8931275"/>
            <a:ext cx="7620000" cy="144783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R="5080" algn="r">
              <a:lnSpc>
                <a:spcPts val="11245"/>
              </a:lnSpc>
              <a:spcBef>
                <a:spcPts val="90"/>
              </a:spcBef>
            </a:pPr>
            <a:r>
              <a:rPr sz="9900" b="1" spc="-770" dirty="0" err="1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9900" b="1" spc="-415" dirty="0" err="1">
                <a:solidFill>
                  <a:srgbClr val="FFFFFF"/>
                </a:solidFill>
                <a:latin typeface="Arial"/>
                <a:cs typeface="Arial"/>
              </a:rPr>
              <a:t>u</a:t>
            </a:r>
            <a:r>
              <a:rPr sz="9900" b="1" spc="-655" dirty="0" err="1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9900" b="1" spc="-650" dirty="0" err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9900" b="1" spc="-315" dirty="0" err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9900" b="1" spc="-670" dirty="0" err="1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9900" b="1" spc="-400" dirty="0" err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9900" b="1" spc="-440" dirty="0" err="1">
                <a:solidFill>
                  <a:srgbClr val="FFFFFF"/>
                </a:solidFill>
                <a:latin typeface="Arial"/>
                <a:cs typeface="Arial"/>
              </a:rPr>
              <a:t>b</a:t>
            </a:r>
            <a:r>
              <a:rPr sz="9900" b="1" spc="-675" dirty="0" err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9900" b="1" spc="-655" dirty="0" err="1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9900" b="1" spc="-675" dirty="0" err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9900" b="1" spc="-105" dirty="0" err="1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9900" b="1" spc="-95" dirty="0" err="1">
                <a:solidFill>
                  <a:srgbClr val="FFFFFF"/>
                </a:solidFill>
                <a:latin typeface="Arial"/>
                <a:cs typeface="Arial"/>
              </a:rPr>
              <a:t>à</a:t>
            </a:r>
            <a:r>
              <a:rPr sz="9900" b="1" spc="-13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sz="99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39615" y="910966"/>
            <a:ext cx="600392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95" dirty="0"/>
              <a:t>Vulnerabilità</a:t>
            </a:r>
          </a:p>
        </p:txBody>
      </p:sp>
      <p:sp>
        <p:nvSpPr>
          <p:cNvPr id="36" name="object 36"/>
          <p:cNvSpPr txBox="1"/>
          <p:nvPr/>
        </p:nvSpPr>
        <p:spPr>
          <a:xfrm>
            <a:off x="4108450" y="3216275"/>
            <a:ext cx="12503150" cy="190500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95"/>
              </a:spcBef>
            </a:pPr>
            <a:r>
              <a:rPr sz="4100" spc="-459" dirty="0">
                <a:solidFill>
                  <a:srgbClr val="5E5E5E"/>
                </a:solidFill>
                <a:latin typeface="+mj-lt"/>
                <a:cs typeface="Microsoft Sans Serif"/>
              </a:rPr>
              <a:t>È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un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60" dirty="0">
                <a:solidFill>
                  <a:srgbClr val="5E5E5E"/>
                </a:solidFill>
                <a:latin typeface="+mj-lt"/>
                <a:cs typeface="Microsoft Sans Serif"/>
              </a:rPr>
              <a:t>punto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debole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del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20" dirty="0">
                <a:solidFill>
                  <a:srgbClr val="5E5E5E"/>
                </a:solidFill>
                <a:latin typeface="+mj-lt"/>
                <a:cs typeface="Microsoft Sans Serif"/>
              </a:rPr>
              <a:t>sistema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00" dirty="0">
                <a:solidFill>
                  <a:srgbClr val="5E5E5E"/>
                </a:solidFill>
                <a:latin typeface="+mj-lt"/>
                <a:cs typeface="Microsoft Sans Serif"/>
              </a:rPr>
              <a:t>in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65" dirty="0">
                <a:solidFill>
                  <a:srgbClr val="5E5E5E"/>
                </a:solidFill>
                <a:latin typeface="+mj-lt"/>
                <a:cs typeface="Microsoft Sans Serif"/>
              </a:rPr>
              <a:t>cui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35" dirty="0">
                <a:solidFill>
                  <a:srgbClr val="5E5E5E"/>
                </a:solidFill>
                <a:latin typeface="+mj-lt"/>
                <a:cs typeface="Microsoft Sans Serif"/>
              </a:rPr>
              <a:t>le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35" dirty="0">
                <a:solidFill>
                  <a:srgbClr val="5E5E5E"/>
                </a:solidFill>
                <a:latin typeface="+mj-lt"/>
                <a:cs typeface="Microsoft Sans Serif"/>
              </a:rPr>
              <a:t>misure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45" dirty="0">
                <a:solidFill>
                  <a:srgbClr val="5E5E5E"/>
                </a:solidFill>
                <a:latin typeface="+mj-lt"/>
                <a:cs typeface="Microsoft Sans Serif"/>
              </a:rPr>
              <a:t>di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30" dirty="0">
                <a:solidFill>
                  <a:srgbClr val="5E5E5E"/>
                </a:solidFill>
                <a:latin typeface="+mj-lt"/>
                <a:cs typeface="Microsoft Sans Serif"/>
              </a:rPr>
              <a:t>sicurezza </a:t>
            </a:r>
            <a:r>
              <a:rPr sz="4100" spc="-107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+mj-lt"/>
                <a:cs typeface="Microsoft Sans Serif"/>
              </a:rPr>
              <a:t>s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n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75" dirty="0">
                <a:solidFill>
                  <a:srgbClr val="5E5E5E"/>
                </a:solidFill>
                <a:latin typeface="+mj-lt"/>
                <a:cs typeface="Microsoft Sans Serif"/>
              </a:rPr>
              <a:t>as</a:t>
            </a:r>
            <a:r>
              <a:rPr sz="4100" spc="-140" dirty="0">
                <a:solidFill>
                  <a:srgbClr val="5E5E5E"/>
                </a:solidFill>
                <a:latin typeface="+mj-lt"/>
                <a:cs typeface="Microsoft Sans Serif"/>
              </a:rPr>
              <a:t>s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n</a:t>
            </a:r>
            <a:r>
              <a:rPr sz="4100" spc="100" dirty="0">
                <a:solidFill>
                  <a:srgbClr val="5E5E5E"/>
                </a:solidFill>
                <a:latin typeface="+mj-lt"/>
                <a:cs typeface="Microsoft Sans Serif"/>
              </a:rPr>
              <a:t>t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,</a:t>
            </a:r>
            <a:r>
              <a:rPr sz="4100" spc="-4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00" dirty="0">
                <a:solidFill>
                  <a:srgbClr val="5E5E5E"/>
                </a:solidFill>
                <a:latin typeface="+mj-lt"/>
                <a:cs typeface="Microsoft Sans Serif"/>
              </a:rPr>
              <a:t>r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dirty="0">
                <a:solidFill>
                  <a:srgbClr val="5E5E5E"/>
                </a:solidFill>
                <a:latin typeface="+mj-lt"/>
                <a:cs typeface="Microsoft Sans Serif"/>
              </a:rPr>
              <a:t>d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100" dirty="0">
                <a:solidFill>
                  <a:srgbClr val="5E5E5E"/>
                </a:solidFill>
                <a:latin typeface="+mj-lt"/>
                <a:cs typeface="Microsoft Sans Serif"/>
              </a:rPr>
              <a:t>t</a:t>
            </a:r>
            <a:r>
              <a:rPr sz="4100" spc="35" dirty="0">
                <a:solidFill>
                  <a:srgbClr val="5E5E5E"/>
                </a:solidFill>
                <a:latin typeface="+mj-lt"/>
                <a:cs typeface="Microsoft Sans Serif"/>
              </a:rPr>
              <a:t>t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40" dirty="0" err="1">
                <a:solidFill>
                  <a:srgbClr val="5E5E5E"/>
                </a:solidFill>
                <a:latin typeface="+mj-lt"/>
                <a:cs typeface="Microsoft Sans Serif"/>
              </a:rPr>
              <a:t>c</a:t>
            </a:r>
            <a:r>
              <a:rPr sz="4100" spc="-50" dirty="0" err="1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110" dirty="0" err="1">
                <a:solidFill>
                  <a:srgbClr val="5E5E5E"/>
                </a:solidFill>
                <a:latin typeface="+mj-lt"/>
                <a:cs typeface="Microsoft Sans Serif"/>
              </a:rPr>
              <a:t>m</a:t>
            </a:r>
            <a:r>
              <a:rPr sz="4100" spc="-25" dirty="0" err="1">
                <a:solidFill>
                  <a:srgbClr val="5E5E5E"/>
                </a:solidFill>
                <a:latin typeface="+mj-lt"/>
                <a:cs typeface="Microsoft Sans Serif"/>
              </a:rPr>
              <a:t>p</a:t>
            </a:r>
            <a:r>
              <a:rPr sz="4100" spc="-204" dirty="0" err="1">
                <a:solidFill>
                  <a:srgbClr val="5E5E5E"/>
                </a:solidFill>
                <a:latin typeface="+mj-lt"/>
                <a:cs typeface="Microsoft Sans Serif"/>
              </a:rPr>
              <a:t>r</a:t>
            </a:r>
            <a:r>
              <a:rPr sz="4100" spc="-95" dirty="0" err="1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110" dirty="0" err="1">
                <a:solidFill>
                  <a:srgbClr val="5E5E5E"/>
                </a:solidFill>
                <a:latin typeface="+mj-lt"/>
                <a:cs typeface="Microsoft Sans Serif"/>
              </a:rPr>
              <a:t>m</a:t>
            </a:r>
            <a:r>
              <a:rPr sz="4100" spc="-170" dirty="0" err="1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140" dirty="0" err="1">
                <a:solidFill>
                  <a:srgbClr val="5E5E5E"/>
                </a:solidFill>
                <a:latin typeface="+mj-lt"/>
                <a:cs typeface="Microsoft Sans Serif"/>
              </a:rPr>
              <a:t>ss</a:t>
            </a:r>
            <a:r>
              <a:rPr sz="4100" spc="-170" dirty="0" err="1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.</a:t>
            </a:r>
            <a:r>
              <a:rPr lang="it-IT"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 Può essere sfruttata per compromettere il sistema stesso.</a:t>
            </a:r>
          </a:p>
        </p:txBody>
      </p:sp>
      <p:sp>
        <p:nvSpPr>
          <p:cNvPr id="73" name="CasellaDiTesto 72">
            <a:extLst>
              <a:ext uri="{FF2B5EF4-FFF2-40B4-BE49-F238E27FC236}">
                <a16:creationId xmlns:a16="http://schemas.microsoft.com/office/drawing/2014/main" id="{29DB29FE-4D7C-7FB6-E765-481D3845B284}"/>
              </a:ext>
            </a:extLst>
          </p:cNvPr>
          <p:cNvSpPr txBox="1"/>
          <p:nvPr/>
        </p:nvSpPr>
        <p:spPr>
          <a:xfrm>
            <a:off x="7994650" y="7254871"/>
            <a:ext cx="778287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Anche il software migliore contiene delle vulnerabilità!</a:t>
            </a:r>
          </a:p>
        </p:txBody>
      </p:sp>
      <p:pic>
        <p:nvPicPr>
          <p:cNvPr id="74" name="Picture 4">
            <a:extLst>
              <a:ext uri="{FF2B5EF4-FFF2-40B4-BE49-F238E27FC236}">
                <a16:creationId xmlns:a16="http://schemas.microsoft.com/office/drawing/2014/main" id="{C87CA876-7F51-6762-CA08-9A4C921FA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050" y="7364825"/>
            <a:ext cx="1134307" cy="1134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39615" y="910966"/>
            <a:ext cx="600392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95" dirty="0"/>
              <a:t>Vulnerabilità</a:t>
            </a:r>
          </a:p>
        </p:txBody>
      </p:sp>
      <p:sp>
        <p:nvSpPr>
          <p:cNvPr id="36" name="object 36"/>
          <p:cNvSpPr txBox="1"/>
          <p:nvPr/>
        </p:nvSpPr>
        <p:spPr>
          <a:xfrm>
            <a:off x="5527675" y="3143661"/>
            <a:ext cx="9048749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95"/>
              </a:spcBef>
            </a:pPr>
            <a:r>
              <a:rPr lang="it-IT" sz="4400" spc="-459" dirty="0">
                <a:solidFill>
                  <a:srgbClr val="5E5E5E"/>
                </a:solidFill>
                <a:cs typeface="Microsoft Sans Serif"/>
              </a:rPr>
              <a:t>Un </a:t>
            </a:r>
            <a:r>
              <a:rPr lang="it-IT" sz="4400" spc="-459" dirty="0">
                <a:solidFill>
                  <a:srgbClr val="FF2F92"/>
                </a:solidFill>
                <a:cs typeface="Microsoft Sans Serif"/>
              </a:rPr>
              <a:t> exploit  </a:t>
            </a:r>
            <a:r>
              <a:rPr lang="it-IT" sz="4400" spc="-459" dirty="0">
                <a:solidFill>
                  <a:schemeClr val="tx1">
                    <a:lumMod val="65000"/>
                    <a:lumOff val="35000"/>
                  </a:schemeClr>
                </a:solidFill>
                <a:cs typeface="Microsoft Sans Serif"/>
              </a:rPr>
              <a:t>è un attacco che sfrutta una vulnerabilità</a:t>
            </a:r>
            <a:r>
              <a:rPr lang="it-IT" sz="4400" spc="-459" dirty="0">
                <a:solidFill>
                  <a:srgbClr val="FF2F92"/>
                </a:solidFill>
                <a:cs typeface="Microsoft Sans Serif"/>
              </a:rPr>
              <a:t> </a:t>
            </a:r>
            <a:endParaRPr lang="it-IT" sz="4400" spc="-254" dirty="0">
              <a:solidFill>
                <a:srgbClr val="5E5E5E"/>
              </a:solidFill>
              <a:cs typeface="Microsoft Sans Serif"/>
            </a:endParaRP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50E1E63C-A1AB-050C-60C9-1716A9922436}"/>
              </a:ext>
            </a:extLst>
          </p:cNvPr>
          <p:cNvCxnSpPr/>
          <p:nvPr/>
        </p:nvCxnSpPr>
        <p:spPr>
          <a:xfrm>
            <a:off x="10041577" y="4130675"/>
            <a:ext cx="0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59F7966-CD77-4351-C83B-6184DDD57E89}"/>
              </a:ext>
            </a:extLst>
          </p:cNvPr>
          <p:cNvSpPr txBox="1"/>
          <p:nvPr/>
        </p:nvSpPr>
        <p:spPr>
          <a:xfrm>
            <a:off x="9594850" y="4816475"/>
            <a:ext cx="838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</a:t>
            </a: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14A82BC4-21CD-AC16-B94B-FCA0498DF2FB}"/>
              </a:ext>
            </a:extLst>
          </p:cNvPr>
          <p:cNvCxnSpPr/>
          <p:nvPr/>
        </p:nvCxnSpPr>
        <p:spPr>
          <a:xfrm flipH="1">
            <a:off x="7232650" y="5502275"/>
            <a:ext cx="1981200" cy="685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D443128-7DB2-522A-89B0-615435D8527F}"/>
              </a:ext>
            </a:extLst>
          </p:cNvPr>
          <p:cNvCxnSpPr>
            <a:cxnSpLocks/>
          </p:cNvCxnSpPr>
          <p:nvPr/>
        </p:nvCxnSpPr>
        <p:spPr>
          <a:xfrm>
            <a:off x="10585450" y="5502275"/>
            <a:ext cx="1905000" cy="76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5AF4210-4B48-8631-8197-916B3A0EEA06}"/>
              </a:ext>
            </a:extLst>
          </p:cNvPr>
          <p:cNvSpPr txBox="1"/>
          <p:nvPr/>
        </p:nvSpPr>
        <p:spPr>
          <a:xfrm>
            <a:off x="11537950" y="6569075"/>
            <a:ext cx="65913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Eseguire un </a:t>
            </a:r>
            <a:r>
              <a:rPr lang="it-IT" sz="4100" dirty="0">
                <a:solidFill>
                  <a:srgbClr val="FF2F92"/>
                </a:solidFill>
              </a:rPr>
              <a:t>rootkit </a:t>
            </a: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2829CC79-9DA7-9CDE-3573-ABD0FD9D99E2}"/>
              </a:ext>
            </a:extLst>
          </p:cNvPr>
          <p:cNvCxnSpPr/>
          <p:nvPr/>
        </p:nvCxnSpPr>
        <p:spPr>
          <a:xfrm>
            <a:off x="14700250" y="7635875"/>
            <a:ext cx="0" cy="53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6725A9E-A98F-CF42-13ED-0CD2FAFA4875}"/>
              </a:ext>
            </a:extLst>
          </p:cNvPr>
          <p:cNvSpPr txBox="1"/>
          <p:nvPr/>
        </p:nvSpPr>
        <p:spPr>
          <a:xfrm>
            <a:off x="13030944" y="8321675"/>
            <a:ext cx="432370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Insieme di software o strumenti che vengono usati per dare pieni poteri sulla modifica di un sistema.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CB27DC8-C8DE-D366-09B3-10902EE8B10F}"/>
              </a:ext>
            </a:extLst>
          </p:cNvPr>
          <p:cNvSpPr txBox="1"/>
          <p:nvPr/>
        </p:nvSpPr>
        <p:spPr>
          <a:xfrm>
            <a:off x="3994150" y="6569075"/>
            <a:ext cx="560069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Creare comportamenti imprevisti nel sistema</a:t>
            </a:r>
          </a:p>
        </p:txBody>
      </p:sp>
    </p:spTree>
    <p:extLst>
      <p:ext uri="{BB962C8B-B14F-4D97-AF65-F5344CB8AC3E}">
        <p14:creationId xmlns:p14="http://schemas.microsoft.com/office/powerpoint/2010/main" val="2620645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39615" y="910966"/>
            <a:ext cx="600392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95" dirty="0"/>
              <a:t>Vulnerabilità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C99C47F-0E77-CD08-555A-55DC2EF7A5D5}"/>
              </a:ext>
            </a:extLst>
          </p:cNvPr>
          <p:cNvSpPr txBox="1"/>
          <p:nvPr/>
        </p:nvSpPr>
        <p:spPr>
          <a:xfrm>
            <a:off x="3765550" y="3140075"/>
            <a:ext cx="125730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 rootkit possono essere usati per aprire delle </a:t>
            </a:r>
            <a:r>
              <a:rPr lang="it-IT" sz="4100" dirty="0">
                <a:solidFill>
                  <a:srgbClr val="FF2F92"/>
                </a:solidFill>
              </a:rPr>
              <a:t>backdoor</a:t>
            </a: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2FB9B68-DAE3-B4D7-FB1C-7010E1A673CC}"/>
              </a:ext>
            </a:extLst>
          </p:cNvPr>
          <p:cNvSpPr txBox="1"/>
          <p:nvPr/>
        </p:nvSpPr>
        <p:spPr>
          <a:xfrm>
            <a:off x="7058249" y="5045075"/>
            <a:ext cx="8610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Accessi privilegiati in grado di superare le procedure di sicurezza attivate su un sistema informatico. Spesso usate per lanciare attacchi di tipo </a:t>
            </a:r>
            <a:r>
              <a:rPr lang="it-IT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DoS</a:t>
            </a:r>
            <a:r>
              <a:rPr lang="it-IT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0E33F8FD-549F-B4A4-7D10-F38F28C983EE}"/>
              </a:ext>
            </a:extLst>
          </p:cNvPr>
          <p:cNvCxnSpPr/>
          <p:nvPr/>
        </p:nvCxnSpPr>
        <p:spPr>
          <a:xfrm flipH="1">
            <a:off x="13404850" y="4054475"/>
            <a:ext cx="838200" cy="755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4">
            <a:extLst>
              <a:ext uri="{FF2B5EF4-FFF2-40B4-BE49-F238E27FC236}">
                <a16:creationId xmlns:a16="http://schemas.microsoft.com/office/drawing/2014/main" id="{D3090A18-EB0A-C28D-3450-AB0C7DC78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250" y="8566155"/>
            <a:ext cx="914399" cy="914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67754CC-F744-880F-9F5B-E12012FADC45}"/>
              </a:ext>
            </a:extLst>
          </p:cNvPr>
          <p:cNvSpPr txBox="1"/>
          <p:nvPr/>
        </p:nvSpPr>
        <p:spPr>
          <a:xfrm>
            <a:off x="5480050" y="8169275"/>
            <a:ext cx="108585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 backdoor possono essere create anche dagli amministratori di sistema per agevolare la manutenzione del software stesso!</a:t>
            </a:r>
          </a:p>
        </p:txBody>
      </p:sp>
      <p:pic>
        <p:nvPicPr>
          <p:cNvPr id="8194" name="Picture 2" descr="Backdoor Icon - Download in Glyph Style">
            <a:extLst>
              <a:ext uri="{FF2B5EF4-FFF2-40B4-BE49-F238E27FC236}">
                <a16:creationId xmlns:a16="http://schemas.microsoft.com/office/drawing/2014/main" id="{985D3088-F3D4-EA86-92BD-964A8D578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635" y="4472697"/>
            <a:ext cx="3087231" cy="3087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393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567126" y="6892837"/>
            <a:ext cx="549910" cy="538480"/>
          </a:xfrm>
          <a:custGeom>
            <a:avLst/>
            <a:gdLst/>
            <a:ahLst/>
            <a:cxnLst/>
            <a:rect l="l" t="t" r="r" b="b"/>
            <a:pathLst>
              <a:path w="549909" h="538479">
                <a:moveTo>
                  <a:pt x="354125" y="0"/>
                </a:moveTo>
                <a:lnTo>
                  <a:pt x="351821" y="314"/>
                </a:lnTo>
                <a:lnTo>
                  <a:pt x="350355" y="565"/>
                </a:lnTo>
                <a:lnTo>
                  <a:pt x="348575" y="1068"/>
                </a:lnTo>
                <a:lnTo>
                  <a:pt x="46909" y="118404"/>
                </a:lnTo>
                <a:lnTo>
                  <a:pt x="45967" y="118729"/>
                </a:lnTo>
                <a:lnTo>
                  <a:pt x="45129" y="119137"/>
                </a:lnTo>
                <a:lnTo>
                  <a:pt x="44082" y="119755"/>
                </a:lnTo>
                <a:lnTo>
                  <a:pt x="43873" y="119923"/>
                </a:lnTo>
                <a:lnTo>
                  <a:pt x="43454" y="120195"/>
                </a:lnTo>
                <a:lnTo>
                  <a:pt x="42511" y="120896"/>
                </a:lnTo>
                <a:lnTo>
                  <a:pt x="41988" y="121294"/>
                </a:lnTo>
                <a:lnTo>
                  <a:pt x="41883" y="121430"/>
                </a:lnTo>
                <a:lnTo>
                  <a:pt x="41569" y="121703"/>
                </a:lnTo>
                <a:lnTo>
                  <a:pt x="39998" y="123189"/>
                </a:lnTo>
                <a:lnTo>
                  <a:pt x="38846" y="124771"/>
                </a:lnTo>
                <a:lnTo>
                  <a:pt x="38009" y="126708"/>
                </a:lnTo>
                <a:lnTo>
                  <a:pt x="37904" y="127043"/>
                </a:lnTo>
                <a:lnTo>
                  <a:pt x="36962" y="129462"/>
                </a:lnTo>
                <a:lnTo>
                  <a:pt x="36857" y="130729"/>
                </a:lnTo>
                <a:lnTo>
                  <a:pt x="209" y="365276"/>
                </a:lnTo>
                <a:lnTo>
                  <a:pt x="104" y="365611"/>
                </a:lnTo>
                <a:lnTo>
                  <a:pt x="0" y="369266"/>
                </a:lnTo>
                <a:lnTo>
                  <a:pt x="209" y="370554"/>
                </a:lnTo>
                <a:lnTo>
                  <a:pt x="523" y="371821"/>
                </a:lnTo>
                <a:lnTo>
                  <a:pt x="628" y="372365"/>
                </a:lnTo>
                <a:lnTo>
                  <a:pt x="837" y="372742"/>
                </a:lnTo>
                <a:lnTo>
                  <a:pt x="942" y="373109"/>
                </a:lnTo>
                <a:lnTo>
                  <a:pt x="1361" y="374260"/>
                </a:lnTo>
                <a:lnTo>
                  <a:pt x="1675" y="374889"/>
                </a:lnTo>
                <a:lnTo>
                  <a:pt x="2931" y="377004"/>
                </a:lnTo>
                <a:lnTo>
                  <a:pt x="3978" y="378334"/>
                </a:lnTo>
                <a:lnTo>
                  <a:pt x="5340" y="379538"/>
                </a:lnTo>
                <a:lnTo>
                  <a:pt x="5549" y="379695"/>
                </a:lnTo>
                <a:lnTo>
                  <a:pt x="5758" y="379904"/>
                </a:lnTo>
                <a:lnTo>
                  <a:pt x="5968" y="380040"/>
                </a:lnTo>
                <a:lnTo>
                  <a:pt x="7120" y="380941"/>
                </a:lnTo>
                <a:lnTo>
                  <a:pt x="8376" y="381705"/>
                </a:lnTo>
                <a:lnTo>
                  <a:pt x="9842" y="382271"/>
                </a:lnTo>
                <a:lnTo>
                  <a:pt x="395066" y="537208"/>
                </a:lnTo>
                <a:lnTo>
                  <a:pt x="395590" y="537386"/>
                </a:lnTo>
                <a:lnTo>
                  <a:pt x="402081" y="538402"/>
                </a:lnTo>
                <a:lnTo>
                  <a:pt x="403547" y="538245"/>
                </a:lnTo>
                <a:lnTo>
                  <a:pt x="405851" y="537627"/>
                </a:lnTo>
                <a:lnTo>
                  <a:pt x="407422" y="537020"/>
                </a:lnTo>
                <a:lnTo>
                  <a:pt x="408678" y="536381"/>
                </a:lnTo>
                <a:lnTo>
                  <a:pt x="409306" y="535973"/>
                </a:lnTo>
                <a:lnTo>
                  <a:pt x="410353" y="535334"/>
                </a:lnTo>
                <a:lnTo>
                  <a:pt x="411296" y="534591"/>
                </a:lnTo>
                <a:lnTo>
                  <a:pt x="412134" y="533742"/>
                </a:lnTo>
                <a:lnTo>
                  <a:pt x="412343" y="533554"/>
                </a:lnTo>
                <a:lnTo>
                  <a:pt x="412448" y="533376"/>
                </a:lnTo>
                <a:lnTo>
                  <a:pt x="412657" y="533177"/>
                </a:lnTo>
                <a:lnTo>
                  <a:pt x="412867" y="533020"/>
                </a:lnTo>
                <a:lnTo>
                  <a:pt x="413076" y="532674"/>
                </a:lnTo>
                <a:lnTo>
                  <a:pt x="413285" y="532475"/>
                </a:lnTo>
                <a:lnTo>
                  <a:pt x="413390" y="532287"/>
                </a:lnTo>
                <a:lnTo>
                  <a:pt x="413599" y="532119"/>
                </a:lnTo>
                <a:lnTo>
                  <a:pt x="413914" y="531627"/>
                </a:lnTo>
                <a:lnTo>
                  <a:pt x="414018" y="531407"/>
                </a:lnTo>
                <a:lnTo>
                  <a:pt x="414228" y="531167"/>
                </a:lnTo>
                <a:lnTo>
                  <a:pt x="414332" y="530947"/>
                </a:lnTo>
                <a:lnTo>
                  <a:pt x="414542" y="530633"/>
                </a:lnTo>
                <a:lnTo>
                  <a:pt x="415275" y="529177"/>
                </a:lnTo>
                <a:lnTo>
                  <a:pt x="415903" y="527659"/>
                </a:lnTo>
                <a:lnTo>
                  <a:pt x="431105" y="482655"/>
                </a:lnTo>
                <a:lnTo>
                  <a:pt x="384176" y="482655"/>
                </a:lnTo>
                <a:lnTo>
                  <a:pt x="382150" y="480561"/>
                </a:lnTo>
                <a:lnTo>
                  <a:pt x="338419" y="480561"/>
                </a:lnTo>
                <a:lnTo>
                  <a:pt x="55390" y="366763"/>
                </a:lnTo>
                <a:lnTo>
                  <a:pt x="111101" y="341246"/>
                </a:lnTo>
                <a:lnTo>
                  <a:pt x="35705" y="341246"/>
                </a:lnTo>
                <a:lnTo>
                  <a:pt x="62197" y="171931"/>
                </a:lnTo>
                <a:lnTo>
                  <a:pt x="101688" y="171931"/>
                </a:lnTo>
                <a:lnTo>
                  <a:pt x="77484" y="140215"/>
                </a:lnTo>
                <a:lnTo>
                  <a:pt x="197690" y="93452"/>
                </a:lnTo>
                <a:lnTo>
                  <a:pt x="272997" y="93452"/>
                </a:lnTo>
                <a:lnTo>
                  <a:pt x="246379" y="74531"/>
                </a:lnTo>
                <a:lnTo>
                  <a:pt x="342293" y="37234"/>
                </a:lnTo>
                <a:lnTo>
                  <a:pt x="417385" y="37234"/>
                </a:lnTo>
                <a:lnTo>
                  <a:pt x="362187" y="2575"/>
                </a:lnTo>
                <a:lnTo>
                  <a:pt x="361350" y="2031"/>
                </a:lnTo>
                <a:lnTo>
                  <a:pt x="360512" y="1581"/>
                </a:lnTo>
                <a:lnTo>
                  <a:pt x="359151" y="1068"/>
                </a:lnTo>
                <a:lnTo>
                  <a:pt x="356324" y="209"/>
                </a:lnTo>
                <a:lnTo>
                  <a:pt x="354125" y="0"/>
                </a:lnTo>
                <a:close/>
              </a:path>
              <a:path w="549909" h="538479">
                <a:moveTo>
                  <a:pt x="407944" y="218998"/>
                </a:moveTo>
                <a:lnTo>
                  <a:pt x="376533" y="218998"/>
                </a:lnTo>
                <a:lnTo>
                  <a:pt x="384176" y="482655"/>
                </a:lnTo>
                <a:lnTo>
                  <a:pt x="431105" y="482655"/>
                </a:lnTo>
                <a:lnTo>
                  <a:pt x="447350" y="434562"/>
                </a:lnTo>
                <a:lnTo>
                  <a:pt x="414228" y="434562"/>
                </a:lnTo>
                <a:lnTo>
                  <a:pt x="407944" y="218998"/>
                </a:lnTo>
                <a:close/>
              </a:path>
              <a:path w="549909" h="538479">
                <a:moveTo>
                  <a:pt x="218966" y="311896"/>
                </a:moveTo>
                <a:lnTo>
                  <a:pt x="175177" y="311896"/>
                </a:lnTo>
                <a:lnTo>
                  <a:pt x="338419" y="480561"/>
                </a:lnTo>
                <a:lnTo>
                  <a:pt x="382150" y="480561"/>
                </a:lnTo>
                <a:lnTo>
                  <a:pt x="218966" y="311896"/>
                </a:lnTo>
                <a:close/>
              </a:path>
              <a:path w="549909" h="538479">
                <a:moveTo>
                  <a:pt x="540589" y="158539"/>
                </a:moveTo>
                <a:lnTo>
                  <a:pt x="507419" y="158539"/>
                </a:lnTo>
                <a:lnTo>
                  <a:pt x="414228" y="434562"/>
                </a:lnTo>
                <a:lnTo>
                  <a:pt x="447350" y="434562"/>
                </a:lnTo>
                <a:lnTo>
                  <a:pt x="540589" y="158539"/>
                </a:lnTo>
                <a:close/>
              </a:path>
              <a:path w="549909" h="538479">
                <a:moveTo>
                  <a:pt x="101688" y="171931"/>
                </a:moveTo>
                <a:lnTo>
                  <a:pt x="62197" y="171931"/>
                </a:lnTo>
                <a:lnTo>
                  <a:pt x="151094" y="288410"/>
                </a:lnTo>
                <a:lnTo>
                  <a:pt x="35705" y="341246"/>
                </a:lnTo>
                <a:lnTo>
                  <a:pt x="111101" y="341246"/>
                </a:lnTo>
                <a:lnTo>
                  <a:pt x="175177" y="311896"/>
                </a:lnTo>
                <a:lnTo>
                  <a:pt x="218966" y="311896"/>
                </a:lnTo>
                <a:lnTo>
                  <a:pt x="205543" y="298022"/>
                </a:lnTo>
                <a:lnTo>
                  <a:pt x="269538" y="268452"/>
                </a:lnTo>
                <a:lnTo>
                  <a:pt x="194549" y="268452"/>
                </a:lnTo>
                <a:lnTo>
                  <a:pt x="197215" y="255196"/>
                </a:lnTo>
                <a:lnTo>
                  <a:pt x="165230" y="255196"/>
                </a:lnTo>
                <a:lnTo>
                  <a:pt x="101688" y="171931"/>
                </a:lnTo>
                <a:close/>
              </a:path>
              <a:path w="549909" h="538479">
                <a:moveTo>
                  <a:pt x="282616" y="100290"/>
                </a:moveTo>
                <a:lnTo>
                  <a:pt x="228370" y="100290"/>
                </a:lnTo>
                <a:lnTo>
                  <a:pt x="358418" y="192758"/>
                </a:lnTo>
                <a:lnTo>
                  <a:pt x="196538" y="267583"/>
                </a:lnTo>
                <a:lnTo>
                  <a:pt x="194549" y="268452"/>
                </a:lnTo>
                <a:lnTo>
                  <a:pt x="269538" y="268452"/>
                </a:lnTo>
                <a:lnTo>
                  <a:pt x="376533" y="218998"/>
                </a:lnTo>
                <a:lnTo>
                  <a:pt x="407944" y="218998"/>
                </a:lnTo>
                <a:lnTo>
                  <a:pt x="407526" y="204663"/>
                </a:lnTo>
                <a:lnTo>
                  <a:pt x="477372" y="172413"/>
                </a:lnTo>
                <a:lnTo>
                  <a:pt x="402500" y="172413"/>
                </a:lnTo>
                <a:lnTo>
                  <a:pt x="400127" y="161021"/>
                </a:lnTo>
                <a:lnTo>
                  <a:pt x="368051" y="161021"/>
                </a:lnTo>
                <a:lnTo>
                  <a:pt x="282616" y="100290"/>
                </a:lnTo>
                <a:close/>
              </a:path>
              <a:path w="549909" h="538479">
                <a:moveTo>
                  <a:pt x="272997" y="93452"/>
                </a:moveTo>
                <a:lnTo>
                  <a:pt x="197690" y="93452"/>
                </a:lnTo>
                <a:lnTo>
                  <a:pt x="165230" y="255196"/>
                </a:lnTo>
                <a:lnTo>
                  <a:pt x="197215" y="255196"/>
                </a:lnTo>
                <a:lnTo>
                  <a:pt x="228370" y="100290"/>
                </a:lnTo>
                <a:lnTo>
                  <a:pt x="282616" y="100290"/>
                </a:lnTo>
                <a:lnTo>
                  <a:pt x="272997" y="93452"/>
                </a:lnTo>
                <a:close/>
              </a:path>
              <a:path w="549909" h="538479">
                <a:moveTo>
                  <a:pt x="435795" y="48794"/>
                </a:moveTo>
                <a:lnTo>
                  <a:pt x="376742" y="48794"/>
                </a:lnTo>
                <a:lnTo>
                  <a:pt x="501136" y="126854"/>
                </a:lnTo>
                <a:lnTo>
                  <a:pt x="402500" y="172413"/>
                </a:lnTo>
                <a:lnTo>
                  <a:pt x="477372" y="172413"/>
                </a:lnTo>
                <a:lnTo>
                  <a:pt x="507419" y="158539"/>
                </a:lnTo>
                <a:lnTo>
                  <a:pt x="540589" y="158539"/>
                </a:lnTo>
                <a:lnTo>
                  <a:pt x="548883" y="133985"/>
                </a:lnTo>
                <a:lnTo>
                  <a:pt x="549302" y="132550"/>
                </a:lnTo>
                <a:lnTo>
                  <a:pt x="549616" y="131074"/>
                </a:lnTo>
                <a:lnTo>
                  <a:pt x="549572" y="126708"/>
                </a:lnTo>
                <a:lnTo>
                  <a:pt x="549407" y="125367"/>
                </a:lnTo>
                <a:lnTo>
                  <a:pt x="548779" y="123723"/>
                </a:lnTo>
                <a:lnTo>
                  <a:pt x="548674" y="123493"/>
                </a:lnTo>
                <a:lnTo>
                  <a:pt x="548464" y="122760"/>
                </a:lnTo>
                <a:lnTo>
                  <a:pt x="548255" y="122498"/>
                </a:lnTo>
                <a:lnTo>
                  <a:pt x="548046" y="121912"/>
                </a:lnTo>
                <a:lnTo>
                  <a:pt x="547878" y="121703"/>
                </a:lnTo>
                <a:lnTo>
                  <a:pt x="547714" y="121294"/>
                </a:lnTo>
                <a:lnTo>
                  <a:pt x="547522" y="121064"/>
                </a:lnTo>
                <a:lnTo>
                  <a:pt x="547488" y="120896"/>
                </a:lnTo>
                <a:lnTo>
                  <a:pt x="546161" y="118886"/>
                </a:lnTo>
                <a:lnTo>
                  <a:pt x="544904" y="117556"/>
                </a:lnTo>
                <a:lnTo>
                  <a:pt x="543543" y="116478"/>
                </a:lnTo>
                <a:lnTo>
                  <a:pt x="543334" y="116373"/>
                </a:lnTo>
                <a:lnTo>
                  <a:pt x="543124" y="116153"/>
                </a:lnTo>
                <a:lnTo>
                  <a:pt x="542287" y="115661"/>
                </a:lnTo>
                <a:lnTo>
                  <a:pt x="435795" y="48794"/>
                </a:lnTo>
                <a:close/>
              </a:path>
              <a:path w="549909" h="538479">
                <a:moveTo>
                  <a:pt x="417385" y="37234"/>
                </a:moveTo>
                <a:lnTo>
                  <a:pt x="342293" y="37234"/>
                </a:lnTo>
                <a:lnTo>
                  <a:pt x="368051" y="161021"/>
                </a:lnTo>
                <a:lnTo>
                  <a:pt x="400127" y="161021"/>
                </a:lnTo>
                <a:lnTo>
                  <a:pt x="376742" y="48794"/>
                </a:lnTo>
                <a:lnTo>
                  <a:pt x="435795" y="48794"/>
                </a:lnTo>
                <a:lnTo>
                  <a:pt x="417385" y="37234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7897" y="4048913"/>
            <a:ext cx="601345" cy="540385"/>
          </a:xfrm>
          <a:custGeom>
            <a:avLst/>
            <a:gdLst/>
            <a:ahLst/>
            <a:cxnLst/>
            <a:rect l="l" t="t" r="r" b="b"/>
            <a:pathLst>
              <a:path w="601344" h="540385">
                <a:moveTo>
                  <a:pt x="159595" y="0"/>
                </a:moveTo>
                <a:lnTo>
                  <a:pt x="3094" y="195198"/>
                </a:lnTo>
                <a:lnTo>
                  <a:pt x="0" y="206307"/>
                </a:lnTo>
                <a:lnTo>
                  <a:pt x="381" y="208349"/>
                </a:lnTo>
                <a:lnTo>
                  <a:pt x="269193" y="535051"/>
                </a:lnTo>
                <a:lnTo>
                  <a:pt x="282324" y="540161"/>
                </a:lnTo>
                <a:lnTo>
                  <a:pt x="284711" y="539711"/>
                </a:lnTo>
                <a:lnTo>
                  <a:pt x="350321" y="481126"/>
                </a:lnTo>
                <a:lnTo>
                  <a:pt x="284942" y="481126"/>
                </a:lnTo>
                <a:lnTo>
                  <a:pt x="278344" y="457504"/>
                </a:lnTo>
                <a:lnTo>
                  <a:pt x="245728" y="457504"/>
                </a:lnTo>
                <a:lnTo>
                  <a:pt x="51148" y="222631"/>
                </a:lnTo>
                <a:lnTo>
                  <a:pt x="535340" y="222631"/>
                </a:lnTo>
                <a:lnTo>
                  <a:pt x="448895" y="217103"/>
                </a:lnTo>
                <a:lnTo>
                  <a:pt x="449821" y="214014"/>
                </a:lnTo>
                <a:lnTo>
                  <a:pt x="400477" y="214014"/>
                </a:lnTo>
                <a:lnTo>
                  <a:pt x="220336" y="202506"/>
                </a:lnTo>
                <a:lnTo>
                  <a:pt x="223016" y="199292"/>
                </a:lnTo>
                <a:lnTo>
                  <a:pt x="172547" y="199292"/>
                </a:lnTo>
                <a:lnTo>
                  <a:pt x="45965" y="190800"/>
                </a:lnTo>
                <a:lnTo>
                  <a:pt x="149888" y="54542"/>
                </a:lnTo>
                <a:lnTo>
                  <a:pt x="181685" y="54542"/>
                </a:lnTo>
                <a:lnTo>
                  <a:pt x="178463" y="33957"/>
                </a:lnTo>
                <a:lnTo>
                  <a:pt x="429089" y="33957"/>
                </a:lnTo>
                <a:lnTo>
                  <a:pt x="161982" y="209"/>
                </a:lnTo>
                <a:lnTo>
                  <a:pt x="160809" y="41"/>
                </a:lnTo>
                <a:lnTo>
                  <a:pt x="159595" y="0"/>
                </a:lnTo>
                <a:close/>
              </a:path>
              <a:path w="601344" h="540385">
                <a:moveTo>
                  <a:pt x="598786" y="233689"/>
                </a:moveTo>
                <a:lnTo>
                  <a:pt x="215834" y="233689"/>
                </a:lnTo>
                <a:lnTo>
                  <a:pt x="403891" y="245709"/>
                </a:lnTo>
                <a:lnTo>
                  <a:pt x="284942" y="481126"/>
                </a:lnTo>
                <a:lnTo>
                  <a:pt x="350321" y="481126"/>
                </a:lnTo>
                <a:lnTo>
                  <a:pt x="380422" y="453169"/>
                </a:lnTo>
                <a:lnTo>
                  <a:pt x="334259" y="453169"/>
                </a:lnTo>
                <a:lnTo>
                  <a:pt x="437984" y="247887"/>
                </a:lnTo>
                <a:lnTo>
                  <a:pt x="599628" y="247887"/>
                </a:lnTo>
                <a:lnTo>
                  <a:pt x="599948" y="247311"/>
                </a:lnTo>
                <a:lnTo>
                  <a:pt x="600607" y="245270"/>
                </a:lnTo>
                <a:lnTo>
                  <a:pt x="600827" y="243008"/>
                </a:lnTo>
                <a:lnTo>
                  <a:pt x="600827" y="238861"/>
                </a:lnTo>
                <a:lnTo>
                  <a:pt x="600304" y="236778"/>
                </a:lnTo>
                <a:lnTo>
                  <a:pt x="599152" y="234338"/>
                </a:lnTo>
                <a:lnTo>
                  <a:pt x="598786" y="233689"/>
                </a:lnTo>
                <a:close/>
              </a:path>
              <a:path w="601344" h="540385">
                <a:moveTo>
                  <a:pt x="535340" y="222631"/>
                </a:moveTo>
                <a:lnTo>
                  <a:pt x="51148" y="222631"/>
                </a:lnTo>
                <a:lnTo>
                  <a:pt x="182599" y="231448"/>
                </a:lnTo>
                <a:lnTo>
                  <a:pt x="245728" y="457504"/>
                </a:lnTo>
                <a:lnTo>
                  <a:pt x="278344" y="457504"/>
                </a:lnTo>
                <a:lnTo>
                  <a:pt x="215834" y="233689"/>
                </a:lnTo>
                <a:lnTo>
                  <a:pt x="598786" y="233689"/>
                </a:lnTo>
                <a:lnTo>
                  <a:pt x="593341" y="224035"/>
                </a:lnTo>
                <a:lnTo>
                  <a:pt x="557279" y="224035"/>
                </a:lnTo>
                <a:lnTo>
                  <a:pt x="535340" y="222631"/>
                </a:lnTo>
                <a:close/>
              </a:path>
              <a:path w="601344" h="540385">
                <a:moveTo>
                  <a:pt x="599628" y="247887"/>
                </a:moveTo>
                <a:lnTo>
                  <a:pt x="437984" y="247887"/>
                </a:lnTo>
                <a:lnTo>
                  <a:pt x="547740" y="254892"/>
                </a:lnTo>
                <a:lnTo>
                  <a:pt x="334259" y="453169"/>
                </a:lnTo>
                <a:lnTo>
                  <a:pt x="380422" y="453169"/>
                </a:lnTo>
                <a:lnTo>
                  <a:pt x="597089" y="251929"/>
                </a:lnTo>
                <a:lnTo>
                  <a:pt x="598094" y="250652"/>
                </a:lnTo>
                <a:lnTo>
                  <a:pt x="599628" y="247887"/>
                </a:lnTo>
                <a:close/>
              </a:path>
              <a:path w="601344" h="540385">
                <a:moveTo>
                  <a:pt x="521234" y="96175"/>
                </a:moveTo>
                <a:lnTo>
                  <a:pt x="485166" y="96175"/>
                </a:lnTo>
                <a:lnTo>
                  <a:pt x="557279" y="224035"/>
                </a:lnTo>
                <a:lnTo>
                  <a:pt x="593341" y="224035"/>
                </a:lnTo>
                <a:lnTo>
                  <a:pt x="521234" y="96175"/>
                </a:lnTo>
                <a:close/>
              </a:path>
              <a:path w="601344" h="540385">
                <a:moveTo>
                  <a:pt x="365165" y="70751"/>
                </a:moveTo>
                <a:lnTo>
                  <a:pt x="330176" y="70751"/>
                </a:lnTo>
                <a:lnTo>
                  <a:pt x="400477" y="214014"/>
                </a:lnTo>
                <a:lnTo>
                  <a:pt x="449821" y="214014"/>
                </a:lnTo>
                <a:lnTo>
                  <a:pt x="456819" y="190685"/>
                </a:lnTo>
                <a:lnTo>
                  <a:pt x="424026" y="190685"/>
                </a:lnTo>
                <a:lnTo>
                  <a:pt x="365165" y="70751"/>
                </a:lnTo>
                <a:close/>
              </a:path>
              <a:path w="601344" h="540385">
                <a:moveTo>
                  <a:pt x="181685" y="54542"/>
                </a:moveTo>
                <a:lnTo>
                  <a:pt x="149888" y="54542"/>
                </a:lnTo>
                <a:lnTo>
                  <a:pt x="172547" y="199292"/>
                </a:lnTo>
                <a:lnTo>
                  <a:pt x="223016" y="199292"/>
                </a:lnTo>
                <a:lnTo>
                  <a:pt x="241723" y="176853"/>
                </a:lnTo>
                <a:lnTo>
                  <a:pt x="200829" y="176853"/>
                </a:lnTo>
                <a:lnTo>
                  <a:pt x="181685" y="54542"/>
                </a:lnTo>
                <a:close/>
              </a:path>
              <a:path w="601344" h="540385">
                <a:moveTo>
                  <a:pt x="498960" y="56678"/>
                </a:moveTo>
                <a:lnTo>
                  <a:pt x="358259" y="56678"/>
                </a:lnTo>
                <a:lnTo>
                  <a:pt x="460350" y="69579"/>
                </a:lnTo>
                <a:lnTo>
                  <a:pt x="424026" y="190685"/>
                </a:lnTo>
                <a:lnTo>
                  <a:pt x="456819" y="190685"/>
                </a:lnTo>
                <a:lnTo>
                  <a:pt x="485166" y="96175"/>
                </a:lnTo>
                <a:lnTo>
                  <a:pt x="521234" y="96175"/>
                </a:lnTo>
                <a:lnTo>
                  <a:pt x="498960" y="56678"/>
                </a:lnTo>
                <a:close/>
              </a:path>
              <a:path w="601344" h="540385">
                <a:moveTo>
                  <a:pt x="429089" y="33957"/>
                </a:moveTo>
                <a:lnTo>
                  <a:pt x="178463" y="33957"/>
                </a:lnTo>
                <a:lnTo>
                  <a:pt x="306470" y="50134"/>
                </a:lnTo>
                <a:lnTo>
                  <a:pt x="200829" y="176853"/>
                </a:lnTo>
                <a:lnTo>
                  <a:pt x="241723" y="176853"/>
                </a:lnTo>
                <a:lnTo>
                  <a:pt x="330176" y="70751"/>
                </a:lnTo>
                <a:lnTo>
                  <a:pt x="365165" y="70751"/>
                </a:lnTo>
                <a:lnTo>
                  <a:pt x="358259" y="56678"/>
                </a:lnTo>
                <a:lnTo>
                  <a:pt x="498960" y="56678"/>
                </a:lnTo>
                <a:lnTo>
                  <a:pt x="493804" y="47537"/>
                </a:lnTo>
                <a:lnTo>
                  <a:pt x="483124" y="40784"/>
                </a:lnTo>
                <a:lnTo>
                  <a:pt x="429089" y="33957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5419185"/>
            <a:ext cx="242570" cy="532765"/>
          </a:xfrm>
          <a:custGeom>
            <a:avLst/>
            <a:gdLst/>
            <a:ahLst/>
            <a:cxnLst/>
            <a:rect l="l" t="t" r="r" b="b"/>
            <a:pathLst>
              <a:path w="242570" h="532764">
                <a:moveTo>
                  <a:pt x="242348" y="244620"/>
                </a:moveTo>
                <a:lnTo>
                  <a:pt x="210934" y="244620"/>
                </a:lnTo>
                <a:lnTo>
                  <a:pt x="210020" y="465106"/>
                </a:lnTo>
                <a:lnTo>
                  <a:pt x="0" y="500410"/>
                </a:lnTo>
                <a:lnTo>
                  <a:pt x="0" y="532263"/>
                </a:lnTo>
                <a:lnTo>
                  <a:pt x="235814" y="492623"/>
                </a:lnTo>
                <a:lnTo>
                  <a:pt x="241346" y="486110"/>
                </a:lnTo>
                <a:lnTo>
                  <a:pt x="242348" y="244620"/>
                </a:lnTo>
                <a:close/>
              </a:path>
              <a:path w="242570" h="532764">
                <a:moveTo>
                  <a:pt x="242349" y="244264"/>
                </a:moveTo>
                <a:lnTo>
                  <a:pt x="23066" y="244264"/>
                </a:lnTo>
                <a:lnTo>
                  <a:pt x="0" y="248130"/>
                </a:lnTo>
                <a:lnTo>
                  <a:pt x="0" y="279980"/>
                </a:lnTo>
                <a:lnTo>
                  <a:pt x="210934" y="244620"/>
                </a:lnTo>
                <a:lnTo>
                  <a:pt x="242348" y="244620"/>
                </a:lnTo>
                <a:lnTo>
                  <a:pt x="242349" y="244264"/>
                </a:lnTo>
                <a:close/>
              </a:path>
              <a:path w="242570" h="532764">
                <a:moveTo>
                  <a:pt x="138606" y="162204"/>
                </a:moveTo>
                <a:lnTo>
                  <a:pt x="107391" y="162204"/>
                </a:lnTo>
                <a:lnTo>
                  <a:pt x="103594" y="170959"/>
                </a:lnTo>
                <a:lnTo>
                  <a:pt x="97186" y="179391"/>
                </a:lnTo>
                <a:lnTo>
                  <a:pt x="88395" y="187349"/>
                </a:lnTo>
                <a:lnTo>
                  <a:pt x="77447" y="194685"/>
                </a:lnTo>
                <a:lnTo>
                  <a:pt x="37536" y="210193"/>
                </a:lnTo>
                <a:lnTo>
                  <a:pt x="0" y="214288"/>
                </a:lnTo>
                <a:lnTo>
                  <a:pt x="0" y="245450"/>
                </a:lnTo>
                <a:lnTo>
                  <a:pt x="23066" y="244264"/>
                </a:lnTo>
                <a:lnTo>
                  <a:pt x="242349" y="244264"/>
                </a:lnTo>
                <a:lnTo>
                  <a:pt x="242362" y="241134"/>
                </a:lnTo>
                <a:lnTo>
                  <a:pt x="41745" y="241134"/>
                </a:lnTo>
                <a:lnTo>
                  <a:pt x="55642" y="237675"/>
                </a:lnTo>
                <a:lnTo>
                  <a:pt x="68965" y="233297"/>
                </a:lnTo>
                <a:lnTo>
                  <a:pt x="113687" y="206962"/>
                </a:lnTo>
                <a:lnTo>
                  <a:pt x="136908" y="172588"/>
                </a:lnTo>
                <a:lnTo>
                  <a:pt x="138606" y="162204"/>
                </a:lnTo>
                <a:close/>
              </a:path>
              <a:path w="242570" h="532764">
                <a:moveTo>
                  <a:pt x="147350" y="34040"/>
                </a:moveTo>
                <a:lnTo>
                  <a:pt x="112160" y="34040"/>
                </a:lnTo>
                <a:lnTo>
                  <a:pt x="203081" y="214087"/>
                </a:lnTo>
                <a:lnTo>
                  <a:pt x="41745" y="241134"/>
                </a:lnTo>
                <a:lnTo>
                  <a:pt x="242362" y="241134"/>
                </a:lnTo>
                <a:lnTo>
                  <a:pt x="242398" y="225144"/>
                </a:lnTo>
                <a:lnTo>
                  <a:pt x="242225" y="223542"/>
                </a:lnTo>
                <a:lnTo>
                  <a:pt x="241782" y="221532"/>
                </a:lnTo>
                <a:lnTo>
                  <a:pt x="241541" y="220799"/>
                </a:lnTo>
                <a:lnTo>
                  <a:pt x="240943" y="219385"/>
                </a:lnTo>
                <a:lnTo>
                  <a:pt x="147350" y="34040"/>
                </a:lnTo>
                <a:close/>
              </a:path>
              <a:path w="242570" h="532764">
                <a:moveTo>
                  <a:pt x="0" y="11162"/>
                </a:moveTo>
                <a:lnTo>
                  <a:pt x="0" y="42791"/>
                </a:lnTo>
                <a:lnTo>
                  <a:pt x="24687" y="44616"/>
                </a:lnTo>
                <a:lnTo>
                  <a:pt x="26160" y="45537"/>
                </a:lnTo>
                <a:lnTo>
                  <a:pt x="27810" y="46228"/>
                </a:lnTo>
                <a:lnTo>
                  <a:pt x="29600" y="46626"/>
                </a:lnTo>
                <a:lnTo>
                  <a:pt x="42315" y="49842"/>
                </a:lnTo>
                <a:lnTo>
                  <a:pt x="89925" y="72734"/>
                </a:lnTo>
                <a:lnTo>
                  <a:pt x="108005" y="104164"/>
                </a:lnTo>
                <a:lnTo>
                  <a:pt x="106040" y="115186"/>
                </a:lnTo>
                <a:lnTo>
                  <a:pt x="77569" y="144351"/>
                </a:lnTo>
                <a:lnTo>
                  <a:pt x="36931" y="160055"/>
                </a:lnTo>
                <a:lnTo>
                  <a:pt x="0" y="164450"/>
                </a:lnTo>
                <a:lnTo>
                  <a:pt x="0" y="195561"/>
                </a:lnTo>
                <a:lnTo>
                  <a:pt x="48146" y="189657"/>
                </a:lnTo>
                <a:lnTo>
                  <a:pt x="94408" y="171502"/>
                </a:lnTo>
                <a:lnTo>
                  <a:pt x="97687" y="168926"/>
                </a:lnTo>
                <a:lnTo>
                  <a:pt x="101143" y="166769"/>
                </a:lnTo>
                <a:lnTo>
                  <a:pt x="104478" y="164450"/>
                </a:lnTo>
                <a:lnTo>
                  <a:pt x="107391" y="162204"/>
                </a:lnTo>
                <a:lnTo>
                  <a:pt x="138606" y="162204"/>
                </a:lnTo>
                <a:lnTo>
                  <a:pt x="139810" y="154843"/>
                </a:lnTo>
                <a:lnTo>
                  <a:pt x="139810" y="103211"/>
                </a:lnTo>
                <a:lnTo>
                  <a:pt x="139633" y="101881"/>
                </a:lnTo>
                <a:lnTo>
                  <a:pt x="139301" y="100614"/>
                </a:lnTo>
                <a:lnTo>
                  <a:pt x="135728" y="83485"/>
                </a:lnTo>
                <a:lnTo>
                  <a:pt x="127019" y="66797"/>
                </a:lnTo>
                <a:lnTo>
                  <a:pt x="112966" y="51167"/>
                </a:lnTo>
                <a:lnTo>
                  <a:pt x="93363" y="37213"/>
                </a:lnTo>
                <a:lnTo>
                  <a:pt x="112160" y="34040"/>
                </a:lnTo>
                <a:lnTo>
                  <a:pt x="147350" y="34040"/>
                </a:lnTo>
                <a:lnTo>
                  <a:pt x="137658" y="14847"/>
                </a:lnTo>
                <a:lnTo>
                  <a:pt x="37136" y="14847"/>
                </a:lnTo>
                <a:lnTo>
                  <a:pt x="0" y="11162"/>
                </a:lnTo>
                <a:close/>
              </a:path>
              <a:path w="242570" h="532764">
                <a:moveTo>
                  <a:pt x="125137" y="0"/>
                </a:moveTo>
                <a:lnTo>
                  <a:pt x="37136" y="14847"/>
                </a:lnTo>
                <a:lnTo>
                  <a:pt x="137658" y="14847"/>
                </a:lnTo>
                <a:lnTo>
                  <a:pt x="131879" y="3403"/>
                </a:lnTo>
                <a:lnTo>
                  <a:pt x="125137" y="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9846515" y="5430219"/>
            <a:ext cx="257810" cy="544195"/>
          </a:xfrm>
          <a:custGeom>
            <a:avLst/>
            <a:gdLst/>
            <a:ahLst/>
            <a:cxnLst/>
            <a:rect l="l" t="t" r="r" b="b"/>
            <a:pathLst>
              <a:path w="257809" h="544195">
                <a:moveTo>
                  <a:pt x="256775" y="0"/>
                </a:moveTo>
                <a:lnTo>
                  <a:pt x="218291" y="2229"/>
                </a:lnTo>
                <a:lnTo>
                  <a:pt x="149314" y="24420"/>
                </a:lnTo>
                <a:lnTo>
                  <a:pt x="141671" y="29405"/>
                </a:lnTo>
                <a:lnTo>
                  <a:pt x="14240" y="50828"/>
                </a:lnTo>
                <a:lnTo>
                  <a:pt x="5340" y="55571"/>
                </a:lnTo>
                <a:lnTo>
                  <a:pt x="5130" y="55707"/>
                </a:lnTo>
                <a:lnTo>
                  <a:pt x="4711" y="56252"/>
                </a:lnTo>
                <a:lnTo>
                  <a:pt x="4188" y="56838"/>
                </a:lnTo>
                <a:lnTo>
                  <a:pt x="3769" y="57456"/>
                </a:lnTo>
                <a:lnTo>
                  <a:pt x="0" y="321113"/>
                </a:lnTo>
                <a:lnTo>
                  <a:pt x="628" y="323584"/>
                </a:lnTo>
                <a:lnTo>
                  <a:pt x="1675" y="325814"/>
                </a:lnTo>
                <a:lnTo>
                  <a:pt x="108478" y="535232"/>
                </a:lnTo>
                <a:lnTo>
                  <a:pt x="108792" y="535661"/>
                </a:lnTo>
                <a:lnTo>
                  <a:pt x="110153" y="538164"/>
                </a:lnTo>
                <a:lnTo>
                  <a:pt x="112143" y="540185"/>
                </a:lnTo>
                <a:lnTo>
                  <a:pt x="114656" y="541724"/>
                </a:lnTo>
                <a:lnTo>
                  <a:pt x="114865" y="541787"/>
                </a:lnTo>
                <a:lnTo>
                  <a:pt x="115389" y="542090"/>
                </a:lnTo>
                <a:lnTo>
                  <a:pt x="115912" y="542363"/>
                </a:lnTo>
                <a:lnTo>
                  <a:pt x="119472" y="543755"/>
                </a:lnTo>
                <a:lnTo>
                  <a:pt x="122404" y="544059"/>
                </a:lnTo>
                <a:lnTo>
                  <a:pt x="257583" y="521318"/>
                </a:lnTo>
                <a:lnTo>
                  <a:pt x="257583" y="509526"/>
                </a:lnTo>
                <a:lnTo>
                  <a:pt x="138215" y="509526"/>
                </a:lnTo>
                <a:lnTo>
                  <a:pt x="138215" y="462732"/>
                </a:lnTo>
                <a:lnTo>
                  <a:pt x="106803" y="462732"/>
                </a:lnTo>
                <a:lnTo>
                  <a:pt x="31412" y="314935"/>
                </a:lnTo>
                <a:lnTo>
                  <a:pt x="32145" y="131736"/>
                </a:lnTo>
                <a:lnTo>
                  <a:pt x="67399" y="131736"/>
                </a:lnTo>
                <a:lnTo>
                  <a:pt x="40417" y="78283"/>
                </a:lnTo>
                <a:lnTo>
                  <a:pt x="108059" y="66911"/>
                </a:lnTo>
                <a:lnTo>
                  <a:pt x="145454" y="66911"/>
                </a:lnTo>
                <a:lnTo>
                  <a:pt x="146661" y="65409"/>
                </a:lnTo>
                <a:lnTo>
                  <a:pt x="156435" y="57330"/>
                </a:lnTo>
                <a:lnTo>
                  <a:pt x="165230" y="51456"/>
                </a:lnTo>
                <a:lnTo>
                  <a:pt x="191407" y="40176"/>
                </a:lnTo>
                <a:lnTo>
                  <a:pt x="220804" y="33472"/>
                </a:lnTo>
                <a:lnTo>
                  <a:pt x="251811" y="31292"/>
                </a:lnTo>
                <a:lnTo>
                  <a:pt x="257583" y="31292"/>
                </a:lnTo>
                <a:lnTo>
                  <a:pt x="257583" y="79"/>
                </a:lnTo>
                <a:lnTo>
                  <a:pt x="256775" y="0"/>
                </a:lnTo>
                <a:close/>
              </a:path>
              <a:path w="257809" h="544195">
                <a:moveTo>
                  <a:pt x="257583" y="489463"/>
                </a:moveTo>
                <a:lnTo>
                  <a:pt x="138215" y="509526"/>
                </a:lnTo>
                <a:lnTo>
                  <a:pt x="257583" y="509526"/>
                </a:lnTo>
                <a:lnTo>
                  <a:pt x="257583" y="489463"/>
                </a:lnTo>
                <a:close/>
              </a:path>
              <a:path w="257809" h="544195">
                <a:moveTo>
                  <a:pt x="67399" y="131736"/>
                </a:moveTo>
                <a:lnTo>
                  <a:pt x="32145" y="131736"/>
                </a:lnTo>
                <a:lnTo>
                  <a:pt x="106803" y="279491"/>
                </a:lnTo>
                <a:lnTo>
                  <a:pt x="106803" y="462732"/>
                </a:lnTo>
                <a:lnTo>
                  <a:pt x="138215" y="462732"/>
                </a:lnTo>
                <a:lnTo>
                  <a:pt x="138215" y="289041"/>
                </a:lnTo>
                <a:lnTo>
                  <a:pt x="257583" y="269029"/>
                </a:lnTo>
                <a:lnTo>
                  <a:pt x="257583" y="258340"/>
                </a:lnTo>
                <a:lnTo>
                  <a:pt x="131304" y="258340"/>
                </a:lnTo>
                <a:lnTo>
                  <a:pt x="67399" y="131736"/>
                </a:lnTo>
                <a:close/>
              </a:path>
              <a:path w="257809" h="544195">
                <a:moveTo>
                  <a:pt x="257583" y="237179"/>
                </a:moveTo>
                <a:lnTo>
                  <a:pt x="131304" y="258340"/>
                </a:lnTo>
                <a:lnTo>
                  <a:pt x="257583" y="258340"/>
                </a:lnTo>
                <a:lnTo>
                  <a:pt x="257583" y="237179"/>
                </a:lnTo>
                <a:close/>
              </a:path>
              <a:path w="257809" h="544195">
                <a:moveTo>
                  <a:pt x="145454" y="66911"/>
                </a:moveTo>
                <a:lnTo>
                  <a:pt x="108059" y="66911"/>
                </a:lnTo>
                <a:lnTo>
                  <a:pt x="105662" y="73316"/>
                </a:lnTo>
                <a:lnTo>
                  <a:pt x="103962" y="79746"/>
                </a:lnTo>
                <a:lnTo>
                  <a:pt x="102950" y="86156"/>
                </a:lnTo>
                <a:lnTo>
                  <a:pt x="102614" y="92502"/>
                </a:lnTo>
                <a:lnTo>
                  <a:pt x="102614" y="142762"/>
                </a:lnTo>
                <a:lnTo>
                  <a:pt x="113844" y="179270"/>
                </a:lnTo>
                <a:lnTo>
                  <a:pt x="149419" y="210917"/>
                </a:lnTo>
                <a:lnTo>
                  <a:pt x="211354" y="231859"/>
                </a:lnTo>
                <a:lnTo>
                  <a:pt x="246131" y="235030"/>
                </a:lnTo>
                <a:lnTo>
                  <a:pt x="257583" y="234442"/>
                </a:lnTo>
                <a:lnTo>
                  <a:pt x="257583" y="204119"/>
                </a:lnTo>
                <a:lnTo>
                  <a:pt x="250149" y="204119"/>
                </a:lnTo>
                <a:lnTo>
                  <a:pt x="204702" y="198826"/>
                </a:lnTo>
                <a:lnTo>
                  <a:pt x="164811" y="183578"/>
                </a:lnTo>
                <a:lnTo>
                  <a:pt x="135179" y="151422"/>
                </a:lnTo>
                <a:lnTo>
                  <a:pt x="221768" y="151422"/>
                </a:lnTo>
                <a:lnTo>
                  <a:pt x="204653" y="148295"/>
                </a:lnTo>
                <a:lnTo>
                  <a:pt x="184264" y="141968"/>
                </a:lnTo>
                <a:lnTo>
                  <a:pt x="165858" y="133318"/>
                </a:lnTo>
                <a:lnTo>
                  <a:pt x="164707" y="132637"/>
                </a:lnTo>
                <a:lnTo>
                  <a:pt x="163450" y="132134"/>
                </a:lnTo>
                <a:lnTo>
                  <a:pt x="135836" y="103214"/>
                </a:lnTo>
                <a:lnTo>
                  <a:pt x="134027" y="92502"/>
                </a:lnTo>
                <a:lnTo>
                  <a:pt x="135450" y="83224"/>
                </a:lnTo>
                <a:lnTo>
                  <a:pt x="139681" y="74102"/>
                </a:lnTo>
                <a:lnTo>
                  <a:pt x="145454" y="66911"/>
                </a:lnTo>
                <a:close/>
              </a:path>
              <a:path w="257809" h="544195">
                <a:moveTo>
                  <a:pt x="257583" y="203308"/>
                </a:moveTo>
                <a:lnTo>
                  <a:pt x="250149" y="204119"/>
                </a:lnTo>
                <a:lnTo>
                  <a:pt x="257583" y="204119"/>
                </a:lnTo>
                <a:lnTo>
                  <a:pt x="257583" y="203308"/>
                </a:lnTo>
                <a:close/>
              </a:path>
              <a:path w="257809" h="544195">
                <a:moveTo>
                  <a:pt x="221768" y="151422"/>
                </a:moveTo>
                <a:lnTo>
                  <a:pt x="135179" y="151422"/>
                </a:lnTo>
                <a:lnTo>
                  <a:pt x="139472" y="154668"/>
                </a:lnTo>
                <a:lnTo>
                  <a:pt x="198004" y="178989"/>
                </a:lnTo>
                <a:lnTo>
                  <a:pt x="253500" y="184803"/>
                </a:lnTo>
                <a:lnTo>
                  <a:pt x="257583" y="184558"/>
                </a:lnTo>
                <a:lnTo>
                  <a:pt x="257583" y="153841"/>
                </a:lnTo>
                <a:lnTo>
                  <a:pt x="248788" y="153841"/>
                </a:lnTo>
                <a:lnTo>
                  <a:pt x="226377" y="152264"/>
                </a:lnTo>
                <a:lnTo>
                  <a:pt x="221768" y="151422"/>
                </a:lnTo>
                <a:close/>
              </a:path>
              <a:path w="257809" h="544195">
                <a:moveTo>
                  <a:pt x="257583" y="153440"/>
                </a:moveTo>
                <a:lnTo>
                  <a:pt x="248788" y="153841"/>
                </a:lnTo>
                <a:lnTo>
                  <a:pt x="257583" y="153841"/>
                </a:lnTo>
                <a:lnTo>
                  <a:pt x="257583" y="153440"/>
                </a:lnTo>
                <a:close/>
              </a:path>
              <a:path w="257809" h="544195">
                <a:moveTo>
                  <a:pt x="257583" y="31292"/>
                </a:moveTo>
                <a:lnTo>
                  <a:pt x="251811" y="31292"/>
                </a:lnTo>
                <a:lnTo>
                  <a:pt x="257583" y="31719"/>
                </a:lnTo>
                <a:lnTo>
                  <a:pt x="257583" y="31292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365068" y="10899623"/>
            <a:ext cx="441325" cy="408940"/>
          </a:xfrm>
          <a:custGeom>
            <a:avLst/>
            <a:gdLst/>
            <a:ahLst/>
            <a:cxnLst/>
            <a:rect l="l" t="t" r="r" b="b"/>
            <a:pathLst>
              <a:path w="441325" h="408940">
                <a:moveTo>
                  <a:pt x="115075" y="0"/>
                </a:moveTo>
                <a:lnTo>
                  <a:pt x="109839" y="888"/>
                </a:lnTo>
                <a:lnTo>
                  <a:pt x="102824" y="6135"/>
                </a:lnTo>
                <a:lnTo>
                  <a:pt x="100729" y="9408"/>
                </a:lnTo>
                <a:lnTo>
                  <a:pt x="99892" y="13046"/>
                </a:lnTo>
                <a:lnTo>
                  <a:pt x="1675" y="208374"/>
                </a:lnTo>
                <a:lnTo>
                  <a:pt x="628" y="210563"/>
                </a:lnTo>
                <a:lnTo>
                  <a:pt x="0" y="212978"/>
                </a:lnTo>
                <a:lnTo>
                  <a:pt x="0" y="408933"/>
                </a:lnTo>
                <a:lnTo>
                  <a:pt x="40534" y="408933"/>
                </a:lnTo>
                <a:lnTo>
                  <a:pt x="65338" y="360851"/>
                </a:lnTo>
                <a:lnTo>
                  <a:pt x="67344" y="356839"/>
                </a:lnTo>
                <a:lnTo>
                  <a:pt x="31412" y="356839"/>
                </a:lnTo>
                <a:lnTo>
                  <a:pt x="31412" y="219154"/>
                </a:lnTo>
                <a:lnTo>
                  <a:pt x="99892" y="83087"/>
                </a:lnTo>
                <a:lnTo>
                  <a:pt x="131235" y="83087"/>
                </a:lnTo>
                <a:lnTo>
                  <a:pt x="130990" y="37795"/>
                </a:lnTo>
                <a:lnTo>
                  <a:pt x="269419" y="37795"/>
                </a:lnTo>
                <a:lnTo>
                  <a:pt x="265579" y="36877"/>
                </a:lnTo>
                <a:lnTo>
                  <a:pt x="246914" y="35922"/>
                </a:lnTo>
                <a:lnTo>
                  <a:pt x="231511" y="35922"/>
                </a:lnTo>
                <a:lnTo>
                  <a:pt x="115075" y="0"/>
                </a:lnTo>
                <a:close/>
              </a:path>
              <a:path w="441325" h="408940">
                <a:moveTo>
                  <a:pt x="376899" y="242739"/>
                </a:moveTo>
                <a:lnTo>
                  <a:pt x="124394" y="242739"/>
                </a:lnTo>
                <a:lnTo>
                  <a:pt x="402710" y="328602"/>
                </a:lnTo>
                <a:lnTo>
                  <a:pt x="361923" y="408933"/>
                </a:lnTo>
                <a:lnTo>
                  <a:pt x="397127" y="408933"/>
                </a:lnTo>
                <a:lnTo>
                  <a:pt x="439253" y="326008"/>
                </a:lnTo>
                <a:lnTo>
                  <a:pt x="439358" y="325705"/>
                </a:lnTo>
                <a:lnTo>
                  <a:pt x="439567" y="325421"/>
                </a:lnTo>
                <a:lnTo>
                  <a:pt x="439777" y="324711"/>
                </a:lnTo>
                <a:lnTo>
                  <a:pt x="440091" y="324011"/>
                </a:lnTo>
                <a:lnTo>
                  <a:pt x="440091" y="323813"/>
                </a:lnTo>
                <a:lnTo>
                  <a:pt x="440300" y="323403"/>
                </a:lnTo>
                <a:lnTo>
                  <a:pt x="440300" y="323130"/>
                </a:lnTo>
                <a:lnTo>
                  <a:pt x="440510" y="322461"/>
                </a:lnTo>
                <a:lnTo>
                  <a:pt x="440719" y="320963"/>
                </a:lnTo>
                <a:lnTo>
                  <a:pt x="440717" y="297775"/>
                </a:lnTo>
                <a:lnTo>
                  <a:pt x="409306" y="297775"/>
                </a:lnTo>
                <a:lnTo>
                  <a:pt x="300200" y="264110"/>
                </a:lnTo>
                <a:lnTo>
                  <a:pt x="325303" y="264110"/>
                </a:lnTo>
                <a:lnTo>
                  <a:pt x="345301" y="260643"/>
                </a:lnTo>
                <a:lnTo>
                  <a:pt x="363719" y="253026"/>
                </a:lnTo>
                <a:lnTo>
                  <a:pt x="376899" y="242739"/>
                </a:lnTo>
                <a:close/>
              </a:path>
              <a:path w="441325" h="408940">
                <a:moveTo>
                  <a:pt x="131235" y="83087"/>
                </a:moveTo>
                <a:lnTo>
                  <a:pt x="99892" y="83087"/>
                </a:lnTo>
                <a:lnTo>
                  <a:pt x="100520" y="220100"/>
                </a:lnTo>
                <a:lnTo>
                  <a:pt x="31412" y="356839"/>
                </a:lnTo>
                <a:lnTo>
                  <a:pt x="67344" y="356839"/>
                </a:lnTo>
                <a:lnTo>
                  <a:pt x="124394" y="242739"/>
                </a:lnTo>
                <a:lnTo>
                  <a:pt x="376899" y="242739"/>
                </a:lnTo>
                <a:lnTo>
                  <a:pt x="377271" y="242449"/>
                </a:lnTo>
                <a:lnTo>
                  <a:pt x="229940" y="242449"/>
                </a:lnTo>
                <a:lnTo>
                  <a:pt x="131933" y="212195"/>
                </a:lnTo>
                <a:lnTo>
                  <a:pt x="131235" y="83087"/>
                </a:lnTo>
                <a:close/>
              </a:path>
              <a:path w="441325" h="408940">
                <a:moveTo>
                  <a:pt x="440140" y="183683"/>
                </a:moveTo>
                <a:lnTo>
                  <a:pt x="408783" y="183683"/>
                </a:lnTo>
                <a:lnTo>
                  <a:pt x="409306" y="297775"/>
                </a:lnTo>
                <a:lnTo>
                  <a:pt x="440717" y="297775"/>
                </a:lnTo>
                <a:lnTo>
                  <a:pt x="440140" y="183683"/>
                </a:lnTo>
                <a:close/>
              </a:path>
              <a:path w="441325" h="408940">
                <a:moveTo>
                  <a:pt x="325303" y="264110"/>
                </a:moveTo>
                <a:lnTo>
                  <a:pt x="300200" y="264110"/>
                </a:lnTo>
                <a:lnTo>
                  <a:pt x="307739" y="264862"/>
                </a:lnTo>
                <a:lnTo>
                  <a:pt x="315173" y="265047"/>
                </a:lnTo>
                <a:lnTo>
                  <a:pt x="322398" y="264613"/>
                </a:lnTo>
                <a:lnTo>
                  <a:pt x="325303" y="264110"/>
                </a:lnTo>
                <a:close/>
              </a:path>
              <a:path w="441325" h="408940">
                <a:moveTo>
                  <a:pt x="269419" y="37795"/>
                </a:moveTo>
                <a:lnTo>
                  <a:pt x="130990" y="37795"/>
                </a:lnTo>
                <a:lnTo>
                  <a:pt x="183554" y="54000"/>
                </a:lnTo>
                <a:lnTo>
                  <a:pt x="177900" y="59229"/>
                </a:lnTo>
                <a:lnTo>
                  <a:pt x="173502" y="65284"/>
                </a:lnTo>
                <a:lnTo>
                  <a:pt x="170466" y="71909"/>
                </a:lnTo>
                <a:lnTo>
                  <a:pt x="151409" y="109978"/>
                </a:lnTo>
                <a:lnTo>
                  <a:pt x="151199" y="110361"/>
                </a:lnTo>
                <a:lnTo>
                  <a:pt x="146410" y="126090"/>
                </a:lnTo>
                <a:lnTo>
                  <a:pt x="161670" y="184071"/>
                </a:lnTo>
                <a:lnTo>
                  <a:pt x="191211" y="216647"/>
                </a:lnTo>
                <a:lnTo>
                  <a:pt x="229940" y="242449"/>
                </a:lnTo>
                <a:lnTo>
                  <a:pt x="377271" y="242449"/>
                </a:lnTo>
                <a:lnTo>
                  <a:pt x="377601" y="242191"/>
                </a:lnTo>
                <a:lnTo>
                  <a:pt x="383682" y="233279"/>
                </a:lnTo>
                <a:lnTo>
                  <a:pt x="320199" y="233279"/>
                </a:lnTo>
                <a:lnTo>
                  <a:pt x="283427" y="229695"/>
                </a:lnTo>
                <a:lnTo>
                  <a:pt x="246379" y="216077"/>
                </a:lnTo>
                <a:lnTo>
                  <a:pt x="213180" y="194473"/>
                </a:lnTo>
                <a:lnTo>
                  <a:pt x="183320" y="158829"/>
                </a:lnTo>
                <a:lnTo>
                  <a:pt x="177062" y="136902"/>
                </a:lnTo>
                <a:lnTo>
                  <a:pt x="217751" y="136902"/>
                </a:lnTo>
                <a:lnTo>
                  <a:pt x="207847" y="126090"/>
                </a:lnTo>
                <a:lnTo>
                  <a:pt x="202821" y="118537"/>
                </a:lnTo>
                <a:lnTo>
                  <a:pt x="199365" y="111297"/>
                </a:lnTo>
                <a:lnTo>
                  <a:pt x="197727" y="104234"/>
                </a:lnTo>
                <a:lnTo>
                  <a:pt x="196224" y="96904"/>
                </a:lnTo>
                <a:lnTo>
                  <a:pt x="196747" y="89889"/>
                </a:lnTo>
                <a:lnTo>
                  <a:pt x="199679" y="83627"/>
                </a:lnTo>
                <a:lnTo>
                  <a:pt x="203809" y="78088"/>
                </a:lnTo>
                <a:lnTo>
                  <a:pt x="209365" y="73625"/>
                </a:lnTo>
                <a:lnTo>
                  <a:pt x="216335" y="70118"/>
                </a:lnTo>
                <a:lnTo>
                  <a:pt x="224600" y="67562"/>
                </a:lnTo>
                <a:lnTo>
                  <a:pt x="231041" y="67562"/>
                </a:lnTo>
                <a:lnTo>
                  <a:pt x="233500" y="66742"/>
                </a:lnTo>
                <a:lnTo>
                  <a:pt x="236956" y="66742"/>
                </a:lnTo>
                <a:lnTo>
                  <a:pt x="237584" y="66716"/>
                </a:lnTo>
                <a:lnTo>
                  <a:pt x="343013" y="66716"/>
                </a:lnTo>
                <a:lnTo>
                  <a:pt x="326699" y="56795"/>
                </a:lnTo>
                <a:lnTo>
                  <a:pt x="296443" y="44257"/>
                </a:lnTo>
                <a:lnTo>
                  <a:pt x="269419" y="37795"/>
                </a:lnTo>
                <a:close/>
              </a:path>
              <a:path w="441325" h="408940">
                <a:moveTo>
                  <a:pt x="389125" y="224119"/>
                </a:moveTo>
                <a:lnTo>
                  <a:pt x="351088" y="224119"/>
                </a:lnTo>
                <a:lnTo>
                  <a:pt x="345113" y="227654"/>
                </a:lnTo>
                <a:lnTo>
                  <a:pt x="337921" y="230307"/>
                </a:lnTo>
                <a:lnTo>
                  <a:pt x="329590" y="232156"/>
                </a:lnTo>
                <a:lnTo>
                  <a:pt x="320199" y="233279"/>
                </a:lnTo>
                <a:lnTo>
                  <a:pt x="383682" y="233279"/>
                </a:lnTo>
                <a:lnTo>
                  <a:pt x="386899" y="228564"/>
                </a:lnTo>
                <a:lnTo>
                  <a:pt x="389125" y="224119"/>
                </a:lnTo>
                <a:close/>
              </a:path>
              <a:path w="441325" h="408940">
                <a:moveTo>
                  <a:pt x="217751" y="136902"/>
                </a:moveTo>
                <a:lnTo>
                  <a:pt x="177062" y="136902"/>
                </a:lnTo>
                <a:lnTo>
                  <a:pt x="178423" y="139440"/>
                </a:lnTo>
                <a:lnTo>
                  <a:pt x="211740" y="177802"/>
                </a:lnTo>
                <a:lnTo>
                  <a:pt x="251955" y="203930"/>
                </a:lnTo>
                <a:lnTo>
                  <a:pt x="297157" y="220443"/>
                </a:lnTo>
                <a:lnTo>
                  <a:pt x="342083" y="224837"/>
                </a:lnTo>
                <a:lnTo>
                  <a:pt x="345120" y="224674"/>
                </a:lnTo>
                <a:lnTo>
                  <a:pt x="348156" y="224432"/>
                </a:lnTo>
                <a:lnTo>
                  <a:pt x="351088" y="224119"/>
                </a:lnTo>
                <a:lnTo>
                  <a:pt x="389125" y="224119"/>
                </a:lnTo>
                <a:lnTo>
                  <a:pt x="405003" y="192421"/>
                </a:lnTo>
                <a:lnTo>
                  <a:pt x="340408" y="192421"/>
                </a:lnTo>
                <a:lnTo>
                  <a:pt x="303454" y="188849"/>
                </a:lnTo>
                <a:lnTo>
                  <a:pt x="266313" y="175238"/>
                </a:lnTo>
                <a:lnTo>
                  <a:pt x="233080" y="153636"/>
                </a:lnTo>
                <a:lnTo>
                  <a:pt x="217751" y="136902"/>
                </a:lnTo>
                <a:close/>
              </a:path>
              <a:path w="441325" h="408940">
                <a:moveTo>
                  <a:pt x="343013" y="66716"/>
                </a:moveTo>
                <a:lnTo>
                  <a:pt x="237584" y="66716"/>
                </a:lnTo>
                <a:lnTo>
                  <a:pt x="263512" y="68249"/>
                </a:lnTo>
                <a:lnTo>
                  <a:pt x="290305" y="75187"/>
                </a:lnTo>
                <a:lnTo>
                  <a:pt x="316390" y="86760"/>
                </a:lnTo>
                <a:lnTo>
                  <a:pt x="340199" y="102197"/>
                </a:lnTo>
                <a:lnTo>
                  <a:pt x="341664" y="103379"/>
                </a:lnTo>
                <a:lnTo>
                  <a:pt x="343340" y="104234"/>
                </a:lnTo>
                <a:lnTo>
                  <a:pt x="370250" y="131997"/>
                </a:lnTo>
                <a:lnTo>
                  <a:pt x="381352" y="164640"/>
                </a:lnTo>
                <a:lnTo>
                  <a:pt x="378836" y="173684"/>
                </a:lnTo>
                <a:lnTo>
                  <a:pt x="373185" y="181216"/>
                </a:lnTo>
                <a:lnTo>
                  <a:pt x="364727" y="186858"/>
                </a:lnTo>
                <a:lnTo>
                  <a:pt x="353716" y="190597"/>
                </a:lnTo>
                <a:lnTo>
                  <a:pt x="340408" y="192421"/>
                </a:lnTo>
                <a:lnTo>
                  <a:pt x="405003" y="192421"/>
                </a:lnTo>
                <a:lnTo>
                  <a:pt x="405915" y="190597"/>
                </a:lnTo>
                <a:lnTo>
                  <a:pt x="406898" y="188563"/>
                </a:lnTo>
                <a:lnTo>
                  <a:pt x="407422" y="187581"/>
                </a:lnTo>
                <a:lnTo>
                  <a:pt x="407736" y="186575"/>
                </a:lnTo>
                <a:lnTo>
                  <a:pt x="407945" y="185559"/>
                </a:lnTo>
                <a:lnTo>
                  <a:pt x="408259" y="184940"/>
                </a:lnTo>
                <a:lnTo>
                  <a:pt x="408469" y="184315"/>
                </a:lnTo>
                <a:lnTo>
                  <a:pt x="408783" y="183683"/>
                </a:lnTo>
                <a:lnTo>
                  <a:pt x="440140" y="183683"/>
                </a:lnTo>
                <a:lnTo>
                  <a:pt x="439911" y="138332"/>
                </a:lnTo>
                <a:lnTo>
                  <a:pt x="408573" y="138332"/>
                </a:lnTo>
                <a:lnTo>
                  <a:pt x="406584" y="132610"/>
                </a:lnTo>
                <a:lnTo>
                  <a:pt x="403862" y="126760"/>
                </a:lnTo>
                <a:lnTo>
                  <a:pt x="400301" y="120838"/>
                </a:lnTo>
                <a:lnTo>
                  <a:pt x="439823" y="120838"/>
                </a:lnTo>
                <a:lnTo>
                  <a:pt x="439734" y="104775"/>
                </a:lnTo>
                <a:lnTo>
                  <a:pt x="435274" y="98792"/>
                </a:lnTo>
                <a:lnTo>
                  <a:pt x="354648" y="73792"/>
                </a:lnTo>
                <a:lnTo>
                  <a:pt x="343013" y="66716"/>
                </a:lnTo>
                <a:close/>
              </a:path>
              <a:path w="441325" h="408940">
                <a:moveTo>
                  <a:pt x="439823" y="120838"/>
                </a:moveTo>
                <a:lnTo>
                  <a:pt x="400301" y="120838"/>
                </a:lnTo>
                <a:lnTo>
                  <a:pt x="408469" y="123361"/>
                </a:lnTo>
                <a:lnTo>
                  <a:pt x="408573" y="138332"/>
                </a:lnTo>
                <a:lnTo>
                  <a:pt x="439911" y="138332"/>
                </a:lnTo>
                <a:lnTo>
                  <a:pt x="439823" y="120838"/>
                </a:lnTo>
                <a:close/>
              </a:path>
              <a:path w="441325" h="408940">
                <a:moveTo>
                  <a:pt x="231041" y="67562"/>
                </a:moveTo>
                <a:lnTo>
                  <a:pt x="224600" y="67562"/>
                </a:lnTo>
                <a:lnTo>
                  <a:pt x="225438" y="67712"/>
                </a:lnTo>
                <a:lnTo>
                  <a:pt x="226380" y="67789"/>
                </a:lnTo>
                <a:lnTo>
                  <a:pt x="230359" y="67789"/>
                </a:lnTo>
                <a:lnTo>
                  <a:pt x="231041" y="67562"/>
                </a:lnTo>
                <a:close/>
              </a:path>
              <a:path w="441325" h="408940">
                <a:moveTo>
                  <a:pt x="235804" y="35353"/>
                </a:moveTo>
                <a:lnTo>
                  <a:pt x="234443" y="35432"/>
                </a:lnTo>
                <a:lnTo>
                  <a:pt x="231511" y="35922"/>
                </a:lnTo>
                <a:lnTo>
                  <a:pt x="246914" y="35922"/>
                </a:lnTo>
                <a:lnTo>
                  <a:pt x="235804" y="35353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2365068" y="0"/>
            <a:ext cx="397510" cy="125730"/>
          </a:xfrm>
          <a:custGeom>
            <a:avLst/>
            <a:gdLst/>
            <a:ahLst/>
            <a:cxnLst/>
            <a:rect l="l" t="t" r="r" b="b"/>
            <a:pathLst>
              <a:path w="397509" h="125730">
                <a:moveTo>
                  <a:pt x="40430" y="0"/>
                </a:moveTo>
                <a:lnTo>
                  <a:pt x="0" y="0"/>
                </a:lnTo>
                <a:lnTo>
                  <a:pt x="104" y="14345"/>
                </a:lnTo>
                <a:lnTo>
                  <a:pt x="209" y="16962"/>
                </a:lnTo>
                <a:lnTo>
                  <a:pt x="942" y="19371"/>
                </a:lnTo>
                <a:lnTo>
                  <a:pt x="2198" y="21465"/>
                </a:lnTo>
                <a:lnTo>
                  <a:pt x="2513" y="22093"/>
                </a:lnTo>
                <a:lnTo>
                  <a:pt x="11413" y="28690"/>
                </a:lnTo>
                <a:lnTo>
                  <a:pt x="320094" y="122823"/>
                </a:lnTo>
                <a:lnTo>
                  <a:pt x="327319" y="125127"/>
                </a:lnTo>
                <a:lnTo>
                  <a:pt x="335173" y="121776"/>
                </a:lnTo>
                <a:lnTo>
                  <a:pt x="351819" y="89002"/>
                </a:lnTo>
                <a:lnTo>
                  <a:pt x="316639" y="89002"/>
                </a:lnTo>
                <a:lnTo>
                  <a:pt x="38323" y="4083"/>
                </a:lnTo>
                <a:lnTo>
                  <a:pt x="40430" y="0"/>
                </a:lnTo>
                <a:close/>
              </a:path>
              <a:path w="397509" h="125730">
                <a:moveTo>
                  <a:pt x="397026" y="0"/>
                </a:moveTo>
                <a:lnTo>
                  <a:pt x="361828" y="0"/>
                </a:lnTo>
                <a:lnTo>
                  <a:pt x="316639" y="89002"/>
                </a:lnTo>
                <a:lnTo>
                  <a:pt x="351819" y="89002"/>
                </a:lnTo>
                <a:lnTo>
                  <a:pt x="397026" y="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885558" y="10626678"/>
            <a:ext cx="528320" cy="427355"/>
          </a:xfrm>
          <a:custGeom>
            <a:avLst/>
            <a:gdLst/>
            <a:ahLst/>
            <a:cxnLst/>
            <a:rect l="l" t="t" r="r" b="b"/>
            <a:pathLst>
              <a:path w="528319" h="427354">
                <a:moveTo>
                  <a:pt x="266902" y="0"/>
                </a:moveTo>
                <a:lnTo>
                  <a:pt x="260829" y="0"/>
                </a:lnTo>
                <a:lnTo>
                  <a:pt x="185858" y="43707"/>
                </a:lnTo>
                <a:lnTo>
                  <a:pt x="179889" y="46189"/>
                </a:lnTo>
                <a:lnTo>
                  <a:pt x="174340" y="48981"/>
                </a:lnTo>
                <a:lnTo>
                  <a:pt x="163764" y="55134"/>
                </a:lnTo>
                <a:lnTo>
                  <a:pt x="158948" y="58389"/>
                </a:lnTo>
                <a:lnTo>
                  <a:pt x="154759" y="61810"/>
                </a:lnTo>
                <a:lnTo>
                  <a:pt x="7607" y="147476"/>
                </a:lnTo>
                <a:lnTo>
                  <a:pt x="7224" y="147729"/>
                </a:lnTo>
                <a:lnTo>
                  <a:pt x="4921" y="149481"/>
                </a:lnTo>
                <a:lnTo>
                  <a:pt x="4816" y="149659"/>
                </a:lnTo>
                <a:lnTo>
                  <a:pt x="4382" y="150048"/>
                </a:lnTo>
                <a:lnTo>
                  <a:pt x="4262" y="150235"/>
                </a:lnTo>
                <a:lnTo>
                  <a:pt x="3859" y="150614"/>
                </a:lnTo>
                <a:lnTo>
                  <a:pt x="3740" y="150807"/>
                </a:lnTo>
                <a:lnTo>
                  <a:pt x="3545" y="151003"/>
                </a:lnTo>
                <a:lnTo>
                  <a:pt x="3428" y="151201"/>
                </a:lnTo>
                <a:lnTo>
                  <a:pt x="3232" y="151402"/>
                </a:lnTo>
                <a:lnTo>
                  <a:pt x="3114" y="151605"/>
                </a:lnTo>
                <a:lnTo>
                  <a:pt x="2931" y="151784"/>
                </a:lnTo>
                <a:lnTo>
                  <a:pt x="2827" y="151993"/>
                </a:lnTo>
                <a:lnTo>
                  <a:pt x="2617" y="152203"/>
                </a:lnTo>
                <a:lnTo>
                  <a:pt x="2303" y="152847"/>
                </a:lnTo>
                <a:lnTo>
                  <a:pt x="2094" y="153067"/>
                </a:lnTo>
                <a:lnTo>
                  <a:pt x="837" y="155842"/>
                </a:lnTo>
                <a:lnTo>
                  <a:pt x="724" y="156349"/>
                </a:lnTo>
                <a:lnTo>
                  <a:pt x="523" y="156820"/>
                </a:lnTo>
                <a:lnTo>
                  <a:pt x="209" y="158326"/>
                </a:lnTo>
                <a:lnTo>
                  <a:pt x="104" y="159093"/>
                </a:lnTo>
                <a:lnTo>
                  <a:pt x="0" y="272272"/>
                </a:lnTo>
                <a:lnTo>
                  <a:pt x="3036" y="277450"/>
                </a:lnTo>
                <a:lnTo>
                  <a:pt x="257479" y="425013"/>
                </a:lnTo>
                <a:lnTo>
                  <a:pt x="257793" y="425135"/>
                </a:lnTo>
                <a:lnTo>
                  <a:pt x="258421" y="425476"/>
                </a:lnTo>
                <a:lnTo>
                  <a:pt x="258773" y="425598"/>
                </a:lnTo>
                <a:lnTo>
                  <a:pt x="259416" y="425887"/>
                </a:lnTo>
                <a:lnTo>
                  <a:pt x="259715" y="425975"/>
                </a:lnTo>
                <a:lnTo>
                  <a:pt x="264703" y="426873"/>
                </a:lnTo>
                <a:lnTo>
                  <a:pt x="266484" y="426804"/>
                </a:lnTo>
                <a:lnTo>
                  <a:pt x="267773" y="426623"/>
                </a:lnTo>
                <a:lnTo>
                  <a:pt x="268997" y="426355"/>
                </a:lnTo>
                <a:lnTo>
                  <a:pt x="269764" y="426126"/>
                </a:lnTo>
                <a:lnTo>
                  <a:pt x="270201" y="425960"/>
                </a:lnTo>
                <a:lnTo>
                  <a:pt x="270495" y="425872"/>
                </a:lnTo>
                <a:lnTo>
                  <a:pt x="270881" y="425699"/>
                </a:lnTo>
                <a:lnTo>
                  <a:pt x="271234" y="425580"/>
                </a:lnTo>
                <a:lnTo>
                  <a:pt x="271510" y="425453"/>
                </a:lnTo>
                <a:lnTo>
                  <a:pt x="272138" y="425109"/>
                </a:lnTo>
                <a:lnTo>
                  <a:pt x="272452" y="424987"/>
                </a:lnTo>
                <a:lnTo>
                  <a:pt x="342697" y="383907"/>
                </a:lnTo>
                <a:lnTo>
                  <a:pt x="249207" y="383907"/>
                </a:lnTo>
                <a:lnTo>
                  <a:pt x="31477" y="257661"/>
                </a:lnTo>
                <a:lnTo>
                  <a:pt x="31412" y="188080"/>
                </a:lnTo>
                <a:lnTo>
                  <a:pt x="94437" y="188080"/>
                </a:lnTo>
                <a:lnTo>
                  <a:pt x="47118" y="160838"/>
                </a:lnTo>
                <a:lnTo>
                  <a:pt x="126069" y="114843"/>
                </a:lnTo>
                <a:lnTo>
                  <a:pt x="157550" y="114843"/>
                </a:lnTo>
                <a:lnTo>
                  <a:pt x="158408" y="108062"/>
                </a:lnTo>
                <a:lnTo>
                  <a:pt x="200203" y="71659"/>
                </a:lnTo>
                <a:lnTo>
                  <a:pt x="263905" y="59919"/>
                </a:lnTo>
                <a:lnTo>
                  <a:pt x="370622" y="59919"/>
                </a:lnTo>
                <a:lnTo>
                  <a:pt x="368575" y="58290"/>
                </a:lnTo>
                <a:lnTo>
                  <a:pt x="363863" y="55098"/>
                </a:lnTo>
                <a:lnTo>
                  <a:pt x="353497" y="48981"/>
                </a:lnTo>
                <a:lnTo>
                  <a:pt x="347842" y="46189"/>
                </a:lnTo>
                <a:lnTo>
                  <a:pt x="341979" y="43707"/>
                </a:lnTo>
                <a:lnTo>
                  <a:pt x="266902" y="0"/>
                </a:lnTo>
                <a:close/>
              </a:path>
              <a:path w="528319" h="427354">
                <a:moveTo>
                  <a:pt x="94437" y="188080"/>
                </a:moveTo>
                <a:lnTo>
                  <a:pt x="31412" y="188080"/>
                </a:lnTo>
                <a:lnTo>
                  <a:pt x="249139" y="313410"/>
                </a:lnTo>
                <a:lnTo>
                  <a:pt x="249207" y="383907"/>
                </a:lnTo>
                <a:lnTo>
                  <a:pt x="342697" y="383907"/>
                </a:lnTo>
                <a:lnTo>
                  <a:pt x="342896" y="383791"/>
                </a:lnTo>
                <a:lnTo>
                  <a:pt x="280619" y="383791"/>
                </a:lnTo>
                <a:lnTo>
                  <a:pt x="280619" y="313410"/>
                </a:lnTo>
                <a:lnTo>
                  <a:pt x="327448" y="286225"/>
                </a:lnTo>
                <a:lnTo>
                  <a:pt x="264913" y="286225"/>
                </a:lnTo>
                <a:lnTo>
                  <a:pt x="94437" y="188080"/>
                </a:lnTo>
                <a:close/>
              </a:path>
              <a:path w="528319" h="427354">
                <a:moveTo>
                  <a:pt x="527732" y="188194"/>
                </a:moveTo>
                <a:lnTo>
                  <a:pt x="496319" y="188194"/>
                </a:lnTo>
                <a:lnTo>
                  <a:pt x="496319" y="257661"/>
                </a:lnTo>
                <a:lnTo>
                  <a:pt x="280619" y="383791"/>
                </a:lnTo>
                <a:lnTo>
                  <a:pt x="342896" y="383791"/>
                </a:lnTo>
                <a:lnTo>
                  <a:pt x="524800" y="277413"/>
                </a:lnTo>
                <a:lnTo>
                  <a:pt x="527721" y="272272"/>
                </a:lnTo>
                <a:lnTo>
                  <a:pt x="527732" y="188194"/>
                </a:lnTo>
                <a:close/>
              </a:path>
              <a:path w="528319" h="427354">
                <a:moveTo>
                  <a:pt x="465193" y="115447"/>
                </a:moveTo>
                <a:lnTo>
                  <a:pt x="402710" y="115447"/>
                </a:lnTo>
                <a:lnTo>
                  <a:pt x="480823" y="160895"/>
                </a:lnTo>
                <a:lnTo>
                  <a:pt x="264913" y="286225"/>
                </a:lnTo>
                <a:lnTo>
                  <a:pt x="327448" y="286225"/>
                </a:lnTo>
                <a:lnTo>
                  <a:pt x="496319" y="188194"/>
                </a:lnTo>
                <a:lnTo>
                  <a:pt x="527732" y="188194"/>
                </a:lnTo>
                <a:lnTo>
                  <a:pt x="527627" y="158596"/>
                </a:lnTo>
                <a:lnTo>
                  <a:pt x="527305" y="157068"/>
                </a:lnTo>
                <a:lnTo>
                  <a:pt x="527200" y="156820"/>
                </a:lnTo>
                <a:lnTo>
                  <a:pt x="527104" y="156349"/>
                </a:lnTo>
                <a:lnTo>
                  <a:pt x="526990" y="156085"/>
                </a:lnTo>
                <a:lnTo>
                  <a:pt x="526894" y="155623"/>
                </a:lnTo>
                <a:lnTo>
                  <a:pt x="525847" y="153313"/>
                </a:lnTo>
                <a:lnTo>
                  <a:pt x="525638" y="153092"/>
                </a:lnTo>
                <a:lnTo>
                  <a:pt x="525324" y="152442"/>
                </a:lnTo>
                <a:lnTo>
                  <a:pt x="525114" y="152229"/>
                </a:lnTo>
                <a:lnTo>
                  <a:pt x="524877" y="151784"/>
                </a:lnTo>
                <a:lnTo>
                  <a:pt x="524696" y="151605"/>
                </a:lnTo>
                <a:lnTo>
                  <a:pt x="524564" y="151376"/>
                </a:lnTo>
                <a:lnTo>
                  <a:pt x="524381" y="151201"/>
                </a:lnTo>
                <a:lnTo>
                  <a:pt x="524248" y="150976"/>
                </a:lnTo>
                <a:lnTo>
                  <a:pt x="524067" y="150807"/>
                </a:lnTo>
                <a:lnTo>
                  <a:pt x="523933" y="150587"/>
                </a:lnTo>
                <a:lnTo>
                  <a:pt x="523544" y="150235"/>
                </a:lnTo>
                <a:lnTo>
                  <a:pt x="523407" y="150021"/>
                </a:lnTo>
                <a:lnTo>
                  <a:pt x="522811" y="149508"/>
                </a:lnTo>
                <a:lnTo>
                  <a:pt x="522706" y="149333"/>
                </a:lnTo>
                <a:lnTo>
                  <a:pt x="522497" y="149161"/>
                </a:lnTo>
                <a:lnTo>
                  <a:pt x="520152" y="147452"/>
                </a:lnTo>
                <a:lnTo>
                  <a:pt x="465193" y="115447"/>
                </a:lnTo>
                <a:close/>
              </a:path>
              <a:path w="528319" h="427354">
                <a:moveTo>
                  <a:pt x="157550" y="114843"/>
                </a:moveTo>
                <a:lnTo>
                  <a:pt x="126069" y="114843"/>
                </a:lnTo>
                <a:lnTo>
                  <a:pt x="126069" y="115890"/>
                </a:lnTo>
                <a:lnTo>
                  <a:pt x="124603" y="115890"/>
                </a:lnTo>
                <a:lnTo>
                  <a:pt x="124603" y="163009"/>
                </a:lnTo>
                <a:lnTo>
                  <a:pt x="127339" y="180581"/>
                </a:lnTo>
                <a:lnTo>
                  <a:pt x="149517" y="213078"/>
                </a:lnTo>
                <a:lnTo>
                  <a:pt x="213517" y="244227"/>
                </a:lnTo>
                <a:lnTo>
                  <a:pt x="263892" y="249975"/>
                </a:lnTo>
                <a:lnTo>
                  <a:pt x="314306" y="244175"/>
                </a:lnTo>
                <a:lnTo>
                  <a:pt x="358732" y="226816"/>
                </a:lnTo>
                <a:lnTo>
                  <a:pt x="369787" y="218972"/>
                </a:lnTo>
                <a:lnTo>
                  <a:pt x="263892" y="218972"/>
                </a:lnTo>
                <a:lnTo>
                  <a:pt x="221900" y="214170"/>
                </a:lnTo>
                <a:lnTo>
                  <a:pt x="184915" y="199724"/>
                </a:lnTo>
                <a:lnTo>
                  <a:pt x="157691" y="172360"/>
                </a:lnTo>
                <a:lnTo>
                  <a:pt x="400726" y="172360"/>
                </a:lnTo>
                <a:lnTo>
                  <a:pt x="400798" y="171861"/>
                </a:lnTo>
                <a:lnTo>
                  <a:pt x="265646" y="171861"/>
                </a:lnTo>
                <a:lnTo>
                  <a:pt x="244154" y="170718"/>
                </a:lnTo>
                <a:lnTo>
                  <a:pt x="203684" y="161090"/>
                </a:lnTo>
                <a:lnTo>
                  <a:pt x="164968" y="135140"/>
                </a:lnTo>
                <a:lnTo>
                  <a:pt x="157587" y="115930"/>
                </a:lnTo>
                <a:lnTo>
                  <a:pt x="157550" y="114843"/>
                </a:lnTo>
                <a:close/>
              </a:path>
              <a:path w="528319" h="427354">
                <a:moveTo>
                  <a:pt x="400470" y="174128"/>
                </a:moveTo>
                <a:lnTo>
                  <a:pt x="368575" y="174128"/>
                </a:lnTo>
                <a:lnTo>
                  <a:pt x="364833" y="181090"/>
                </a:lnTo>
                <a:lnTo>
                  <a:pt x="359295" y="187672"/>
                </a:lnTo>
                <a:lnTo>
                  <a:pt x="352009" y="193849"/>
                </a:lnTo>
                <a:lnTo>
                  <a:pt x="343026" y="199597"/>
                </a:lnTo>
                <a:lnTo>
                  <a:pt x="305923" y="214118"/>
                </a:lnTo>
                <a:lnTo>
                  <a:pt x="263892" y="218972"/>
                </a:lnTo>
                <a:lnTo>
                  <a:pt x="369787" y="218972"/>
                </a:lnTo>
                <a:lnTo>
                  <a:pt x="378183" y="213015"/>
                </a:lnTo>
                <a:lnTo>
                  <a:pt x="391676" y="197427"/>
                </a:lnTo>
                <a:lnTo>
                  <a:pt x="399534" y="180581"/>
                </a:lnTo>
                <a:lnTo>
                  <a:pt x="400470" y="174128"/>
                </a:lnTo>
                <a:close/>
              </a:path>
              <a:path w="528319" h="427354">
                <a:moveTo>
                  <a:pt x="400726" y="172360"/>
                </a:moveTo>
                <a:lnTo>
                  <a:pt x="157691" y="172360"/>
                </a:lnTo>
                <a:lnTo>
                  <a:pt x="161251" y="174980"/>
                </a:lnTo>
                <a:lnTo>
                  <a:pt x="215320" y="197518"/>
                </a:lnTo>
                <a:lnTo>
                  <a:pt x="267635" y="202824"/>
                </a:lnTo>
                <a:lnTo>
                  <a:pt x="292531" y="201157"/>
                </a:lnTo>
                <a:lnTo>
                  <a:pt x="339300" y="189593"/>
                </a:lnTo>
                <a:lnTo>
                  <a:pt x="368575" y="174128"/>
                </a:lnTo>
                <a:lnTo>
                  <a:pt x="400470" y="174128"/>
                </a:lnTo>
                <a:lnTo>
                  <a:pt x="400726" y="172360"/>
                </a:lnTo>
                <a:close/>
              </a:path>
              <a:path w="528319" h="427354">
                <a:moveTo>
                  <a:pt x="370622" y="59919"/>
                </a:moveTo>
                <a:lnTo>
                  <a:pt x="263905" y="59919"/>
                </a:lnTo>
                <a:lnTo>
                  <a:pt x="296958" y="62858"/>
                </a:lnTo>
                <a:lnTo>
                  <a:pt x="327529" y="71621"/>
                </a:lnTo>
                <a:lnTo>
                  <a:pt x="361310" y="93572"/>
                </a:lnTo>
                <a:lnTo>
                  <a:pt x="371088" y="112545"/>
                </a:lnTo>
                <a:lnTo>
                  <a:pt x="370774" y="113622"/>
                </a:lnTo>
                <a:lnTo>
                  <a:pt x="370662" y="115930"/>
                </a:lnTo>
                <a:lnTo>
                  <a:pt x="342816" y="152605"/>
                </a:lnTo>
                <a:lnTo>
                  <a:pt x="306705" y="166856"/>
                </a:lnTo>
                <a:lnTo>
                  <a:pt x="265646" y="171861"/>
                </a:lnTo>
                <a:lnTo>
                  <a:pt x="400798" y="171861"/>
                </a:lnTo>
                <a:lnTo>
                  <a:pt x="402081" y="163009"/>
                </a:lnTo>
                <a:lnTo>
                  <a:pt x="402081" y="125220"/>
                </a:lnTo>
                <a:lnTo>
                  <a:pt x="402605" y="122201"/>
                </a:lnTo>
                <a:lnTo>
                  <a:pt x="402814" y="119180"/>
                </a:lnTo>
                <a:lnTo>
                  <a:pt x="402710" y="115447"/>
                </a:lnTo>
                <a:lnTo>
                  <a:pt x="465193" y="115447"/>
                </a:lnTo>
                <a:lnTo>
                  <a:pt x="372763" y="61623"/>
                </a:lnTo>
                <a:lnTo>
                  <a:pt x="370622" y="59919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470824" y="3715248"/>
            <a:ext cx="442595" cy="410845"/>
          </a:xfrm>
          <a:custGeom>
            <a:avLst/>
            <a:gdLst/>
            <a:ahLst/>
            <a:cxnLst/>
            <a:rect l="l" t="t" r="r" b="b"/>
            <a:pathLst>
              <a:path w="442595" h="410845">
                <a:moveTo>
                  <a:pt x="363130" y="0"/>
                </a:moveTo>
                <a:lnTo>
                  <a:pt x="362816" y="0"/>
                </a:lnTo>
                <a:lnTo>
                  <a:pt x="361454" y="104"/>
                </a:lnTo>
                <a:lnTo>
                  <a:pt x="199993" y="32847"/>
                </a:lnTo>
                <a:lnTo>
                  <a:pt x="195805" y="33171"/>
                </a:lnTo>
                <a:lnTo>
                  <a:pt x="191512" y="33779"/>
                </a:lnTo>
                <a:lnTo>
                  <a:pt x="182088" y="35611"/>
                </a:lnTo>
                <a:lnTo>
                  <a:pt x="177272" y="36888"/>
                </a:lnTo>
                <a:lnTo>
                  <a:pt x="172350" y="38449"/>
                </a:lnTo>
                <a:lnTo>
                  <a:pt x="90468" y="55076"/>
                </a:lnTo>
                <a:lnTo>
                  <a:pt x="87117" y="58050"/>
                </a:lnTo>
                <a:lnTo>
                  <a:pt x="85756" y="62039"/>
                </a:lnTo>
                <a:lnTo>
                  <a:pt x="61149" y="135974"/>
                </a:lnTo>
                <a:lnTo>
                  <a:pt x="58846" y="141095"/>
                </a:lnTo>
                <a:lnTo>
                  <a:pt x="56856" y="146267"/>
                </a:lnTo>
                <a:lnTo>
                  <a:pt x="55181" y="151450"/>
                </a:lnTo>
                <a:lnTo>
                  <a:pt x="53715" y="155901"/>
                </a:lnTo>
                <a:lnTo>
                  <a:pt x="52563" y="160215"/>
                </a:lnTo>
                <a:lnTo>
                  <a:pt x="51726" y="164392"/>
                </a:lnTo>
                <a:lnTo>
                  <a:pt x="418" y="318723"/>
                </a:lnTo>
                <a:lnTo>
                  <a:pt x="418" y="319047"/>
                </a:lnTo>
                <a:lnTo>
                  <a:pt x="209" y="319424"/>
                </a:lnTo>
                <a:lnTo>
                  <a:pt x="104" y="319990"/>
                </a:lnTo>
                <a:lnTo>
                  <a:pt x="0" y="323791"/>
                </a:lnTo>
                <a:lnTo>
                  <a:pt x="104" y="324911"/>
                </a:lnTo>
                <a:lnTo>
                  <a:pt x="523" y="326377"/>
                </a:lnTo>
                <a:lnTo>
                  <a:pt x="732" y="326733"/>
                </a:lnTo>
                <a:lnTo>
                  <a:pt x="942" y="327424"/>
                </a:lnTo>
                <a:lnTo>
                  <a:pt x="1151" y="327770"/>
                </a:lnTo>
                <a:lnTo>
                  <a:pt x="1256" y="328000"/>
                </a:lnTo>
                <a:lnTo>
                  <a:pt x="1465" y="328272"/>
                </a:lnTo>
                <a:lnTo>
                  <a:pt x="1570" y="328492"/>
                </a:lnTo>
                <a:lnTo>
                  <a:pt x="1780" y="328775"/>
                </a:lnTo>
                <a:lnTo>
                  <a:pt x="1884" y="328984"/>
                </a:lnTo>
                <a:lnTo>
                  <a:pt x="2094" y="329246"/>
                </a:lnTo>
                <a:lnTo>
                  <a:pt x="2198" y="329455"/>
                </a:lnTo>
                <a:lnTo>
                  <a:pt x="2408" y="329717"/>
                </a:lnTo>
                <a:lnTo>
                  <a:pt x="2617" y="329916"/>
                </a:lnTo>
                <a:lnTo>
                  <a:pt x="69317" y="406081"/>
                </a:lnTo>
                <a:lnTo>
                  <a:pt x="72039" y="409244"/>
                </a:lnTo>
                <a:lnTo>
                  <a:pt x="76332" y="410678"/>
                </a:lnTo>
                <a:lnTo>
                  <a:pt x="200493" y="385485"/>
                </a:lnTo>
                <a:lnTo>
                  <a:pt x="82510" y="385485"/>
                </a:lnTo>
                <a:lnTo>
                  <a:pt x="33820" y="329906"/>
                </a:lnTo>
                <a:lnTo>
                  <a:pt x="147235" y="306891"/>
                </a:lnTo>
                <a:lnTo>
                  <a:pt x="29109" y="306891"/>
                </a:lnTo>
                <a:lnTo>
                  <a:pt x="59474" y="215469"/>
                </a:lnTo>
                <a:lnTo>
                  <a:pt x="108751" y="215469"/>
                </a:lnTo>
                <a:lnTo>
                  <a:pt x="100664" y="214954"/>
                </a:lnTo>
                <a:lnTo>
                  <a:pt x="90280" y="211484"/>
                </a:lnTo>
                <a:lnTo>
                  <a:pt x="82301" y="205334"/>
                </a:lnTo>
                <a:lnTo>
                  <a:pt x="81568" y="204423"/>
                </a:lnTo>
                <a:lnTo>
                  <a:pt x="80730" y="203480"/>
                </a:lnTo>
                <a:lnTo>
                  <a:pt x="79788" y="202705"/>
                </a:lnTo>
                <a:lnTo>
                  <a:pt x="78845" y="202077"/>
                </a:lnTo>
                <a:lnTo>
                  <a:pt x="75581" y="195582"/>
                </a:lnTo>
                <a:lnTo>
                  <a:pt x="73780" y="188098"/>
                </a:lnTo>
                <a:lnTo>
                  <a:pt x="73412" y="179704"/>
                </a:lnTo>
                <a:lnTo>
                  <a:pt x="74447" y="170476"/>
                </a:lnTo>
                <a:lnTo>
                  <a:pt x="83138" y="144351"/>
                </a:lnTo>
                <a:lnTo>
                  <a:pt x="99888" y="117618"/>
                </a:lnTo>
                <a:lnTo>
                  <a:pt x="122587" y="93766"/>
                </a:lnTo>
                <a:lnTo>
                  <a:pt x="143880" y="78332"/>
                </a:lnTo>
                <a:lnTo>
                  <a:pt x="105127" y="78332"/>
                </a:lnTo>
                <a:lnTo>
                  <a:pt x="105860" y="75892"/>
                </a:lnTo>
                <a:lnTo>
                  <a:pt x="108478" y="75379"/>
                </a:lnTo>
                <a:lnTo>
                  <a:pt x="147954" y="75379"/>
                </a:lnTo>
                <a:lnTo>
                  <a:pt x="149252" y="74438"/>
                </a:lnTo>
                <a:lnTo>
                  <a:pt x="177900" y="61275"/>
                </a:lnTo>
                <a:lnTo>
                  <a:pt x="203449" y="56103"/>
                </a:lnTo>
                <a:lnTo>
                  <a:pt x="259638" y="56103"/>
                </a:lnTo>
                <a:lnTo>
                  <a:pt x="255280" y="51045"/>
                </a:lnTo>
                <a:lnTo>
                  <a:pt x="254547" y="50218"/>
                </a:lnTo>
                <a:lnTo>
                  <a:pt x="253814" y="49527"/>
                </a:lnTo>
                <a:lnTo>
                  <a:pt x="252976" y="48951"/>
                </a:lnTo>
                <a:lnTo>
                  <a:pt x="252138" y="48134"/>
                </a:lnTo>
                <a:lnTo>
                  <a:pt x="251196" y="47338"/>
                </a:lnTo>
                <a:lnTo>
                  <a:pt x="250358" y="46584"/>
                </a:lnTo>
                <a:lnTo>
                  <a:pt x="345434" y="27276"/>
                </a:lnTo>
                <a:lnTo>
                  <a:pt x="392208" y="27276"/>
                </a:lnTo>
                <a:lnTo>
                  <a:pt x="371821" y="3999"/>
                </a:lnTo>
                <a:lnTo>
                  <a:pt x="371611" y="3811"/>
                </a:lnTo>
                <a:lnTo>
                  <a:pt x="371192" y="3298"/>
                </a:lnTo>
                <a:lnTo>
                  <a:pt x="370983" y="3162"/>
                </a:lnTo>
                <a:lnTo>
                  <a:pt x="370878" y="3026"/>
                </a:lnTo>
                <a:lnTo>
                  <a:pt x="370669" y="2900"/>
                </a:lnTo>
                <a:lnTo>
                  <a:pt x="370459" y="2649"/>
                </a:lnTo>
                <a:lnTo>
                  <a:pt x="370250" y="2533"/>
                </a:lnTo>
                <a:lnTo>
                  <a:pt x="369936" y="2293"/>
                </a:lnTo>
                <a:lnTo>
                  <a:pt x="369622" y="2073"/>
                </a:lnTo>
                <a:lnTo>
                  <a:pt x="369308" y="1863"/>
                </a:lnTo>
                <a:lnTo>
                  <a:pt x="368784" y="1560"/>
                </a:lnTo>
                <a:lnTo>
                  <a:pt x="368470" y="1371"/>
                </a:lnTo>
                <a:lnTo>
                  <a:pt x="367946" y="1120"/>
                </a:lnTo>
                <a:lnTo>
                  <a:pt x="367423" y="890"/>
                </a:lnTo>
                <a:lnTo>
                  <a:pt x="366899" y="680"/>
                </a:lnTo>
                <a:lnTo>
                  <a:pt x="366166" y="450"/>
                </a:lnTo>
                <a:lnTo>
                  <a:pt x="365329" y="230"/>
                </a:lnTo>
                <a:lnTo>
                  <a:pt x="364177" y="62"/>
                </a:lnTo>
                <a:lnTo>
                  <a:pt x="363130" y="0"/>
                </a:lnTo>
                <a:close/>
              </a:path>
              <a:path w="442595" h="410845">
                <a:moveTo>
                  <a:pt x="304602" y="281289"/>
                </a:moveTo>
                <a:lnTo>
                  <a:pt x="273394" y="281289"/>
                </a:lnTo>
                <a:lnTo>
                  <a:pt x="322084" y="336858"/>
                </a:lnTo>
                <a:lnTo>
                  <a:pt x="82510" y="385485"/>
                </a:lnTo>
                <a:lnTo>
                  <a:pt x="200493" y="385485"/>
                </a:lnTo>
                <a:lnTo>
                  <a:pt x="346586" y="355842"/>
                </a:lnTo>
                <a:lnTo>
                  <a:pt x="347528" y="355612"/>
                </a:lnTo>
                <a:lnTo>
                  <a:pt x="348261" y="355371"/>
                </a:lnTo>
                <a:lnTo>
                  <a:pt x="348575" y="355256"/>
                </a:lnTo>
                <a:lnTo>
                  <a:pt x="348889" y="355088"/>
                </a:lnTo>
                <a:lnTo>
                  <a:pt x="349308" y="354921"/>
                </a:lnTo>
                <a:lnTo>
                  <a:pt x="349832" y="354669"/>
                </a:lnTo>
                <a:lnTo>
                  <a:pt x="350146" y="354481"/>
                </a:lnTo>
                <a:lnTo>
                  <a:pt x="350460" y="354282"/>
                </a:lnTo>
                <a:lnTo>
                  <a:pt x="350774" y="354072"/>
                </a:lnTo>
                <a:lnTo>
                  <a:pt x="351088" y="353853"/>
                </a:lnTo>
                <a:lnTo>
                  <a:pt x="351402" y="353633"/>
                </a:lnTo>
                <a:lnTo>
                  <a:pt x="351717" y="353392"/>
                </a:lnTo>
                <a:lnTo>
                  <a:pt x="351926" y="353151"/>
                </a:lnTo>
                <a:lnTo>
                  <a:pt x="352135" y="353015"/>
                </a:lnTo>
                <a:lnTo>
                  <a:pt x="352345" y="352764"/>
                </a:lnTo>
                <a:lnTo>
                  <a:pt x="352554" y="352628"/>
                </a:lnTo>
                <a:lnTo>
                  <a:pt x="352868" y="352209"/>
                </a:lnTo>
                <a:lnTo>
                  <a:pt x="353078" y="352073"/>
                </a:lnTo>
                <a:lnTo>
                  <a:pt x="353706" y="351172"/>
                </a:lnTo>
                <a:lnTo>
                  <a:pt x="353915" y="351025"/>
                </a:lnTo>
                <a:lnTo>
                  <a:pt x="354230" y="350544"/>
                </a:lnTo>
                <a:lnTo>
                  <a:pt x="354230" y="350376"/>
                </a:lnTo>
                <a:lnTo>
                  <a:pt x="354858" y="349361"/>
                </a:lnTo>
                <a:lnTo>
                  <a:pt x="354858" y="349183"/>
                </a:lnTo>
                <a:lnTo>
                  <a:pt x="355172" y="348649"/>
                </a:lnTo>
                <a:lnTo>
                  <a:pt x="355277" y="348282"/>
                </a:lnTo>
                <a:lnTo>
                  <a:pt x="355381" y="348041"/>
                </a:lnTo>
                <a:lnTo>
                  <a:pt x="364296" y="321194"/>
                </a:lnTo>
                <a:lnTo>
                  <a:pt x="339570" y="321194"/>
                </a:lnTo>
                <a:lnTo>
                  <a:pt x="304602" y="281289"/>
                </a:lnTo>
                <a:close/>
              </a:path>
              <a:path w="442595" h="410845">
                <a:moveTo>
                  <a:pt x="398875" y="34888"/>
                </a:moveTo>
                <a:lnTo>
                  <a:pt x="367632" y="34888"/>
                </a:lnTo>
                <a:lnTo>
                  <a:pt x="416217" y="90332"/>
                </a:lnTo>
                <a:lnTo>
                  <a:pt x="339570" y="321194"/>
                </a:lnTo>
                <a:lnTo>
                  <a:pt x="364296" y="321194"/>
                </a:lnTo>
                <a:lnTo>
                  <a:pt x="440614" y="91358"/>
                </a:lnTo>
                <a:lnTo>
                  <a:pt x="441976" y="87400"/>
                </a:lnTo>
                <a:lnTo>
                  <a:pt x="441138" y="83044"/>
                </a:lnTo>
                <a:lnTo>
                  <a:pt x="438311" y="79913"/>
                </a:lnTo>
                <a:lnTo>
                  <a:pt x="398875" y="34888"/>
                </a:lnTo>
                <a:close/>
              </a:path>
              <a:path w="442595" h="410845">
                <a:moveTo>
                  <a:pt x="392208" y="27276"/>
                </a:moveTo>
                <a:lnTo>
                  <a:pt x="345434" y="27276"/>
                </a:lnTo>
                <a:lnTo>
                  <a:pt x="268682" y="258274"/>
                </a:lnTo>
                <a:lnTo>
                  <a:pt x="29109" y="306891"/>
                </a:lnTo>
                <a:lnTo>
                  <a:pt x="147235" y="306891"/>
                </a:lnTo>
                <a:lnTo>
                  <a:pt x="273394" y="281289"/>
                </a:lnTo>
                <a:lnTo>
                  <a:pt x="304602" y="281289"/>
                </a:lnTo>
                <a:lnTo>
                  <a:pt x="290985" y="265751"/>
                </a:lnTo>
                <a:lnTo>
                  <a:pt x="367632" y="34888"/>
                </a:lnTo>
                <a:lnTo>
                  <a:pt x="398875" y="34888"/>
                </a:lnTo>
                <a:lnTo>
                  <a:pt x="392208" y="27276"/>
                </a:lnTo>
                <a:close/>
              </a:path>
              <a:path w="442595" h="410845">
                <a:moveTo>
                  <a:pt x="108751" y="215469"/>
                </a:moveTo>
                <a:lnTo>
                  <a:pt x="59474" y="215469"/>
                </a:lnTo>
                <a:lnTo>
                  <a:pt x="60835" y="217417"/>
                </a:lnTo>
                <a:lnTo>
                  <a:pt x="69526" y="226485"/>
                </a:lnTo>
                <a:lnTo>
                  <a:pt x="92772" y="253500"/>
                </a:lnTo>
                <a:lnTo>
                  <a:pt x="105060" y="263826"/>
                </a:lnTo>
                <a:lnTo>
                  <a:pt x="120637" y="270470"/>
                </a:lnTo>
                <a:lnTo>
                  <a:pt x="139375" y="272886"/>
                </a:lnTo>
                <a:lnTo>
                  <a:pt x="161146" y="270525"/>
                </a:lnTo>
                <a:lnTo>
                  <a:pt x="202503" y="255156"/>
                </a:lnTo>
                <a:lnTo>
                  <a:pt x="210727" y="249354"/>
                </a:lnTo>
                <a:lnTo>
                  <a:pt x="142637" y="249354"/>
                </a:lnTo>
                <a:lnTo>
                  <a:pt x="130558" y="248657"/>
                </a:lnTo>
                <a:lnTo>
                  <a:pt x="120344" y="245462"/>
                </a:lnTo>
                <a:lnTo>
                  <a:pt x="112143" y="239804"/>
                </a:lnTo>
                <a:lnTo>
                  <a:pt x="118425" y="239751"/>
                </a:lnTo>
                <a:lnTo>
                  <a:pt x="125022" y="239071"/>
                </a:lnTo>
                <a:lnTo>
                  <a:pt x="132037" y="237689"/>
                </a:lnTo>
                <a:lnTo>
                  <a:pt x="173160" y="222300"/>
                </a:lnTo>
                <a:lnTo>
                  <a:pt x="182462" y="215750"/>
                </a:lnTo>
                <a:lnTo>
                  <a:pt x="113149" y="215750"/>
                </a:lnTo>
                <a:lnTo>
                  <a:pt x="108751" y="215469"/>
                </a:lnTo>
                <a:close/>
              </a:path>
              <a:path w="442595" h="410845">
                <a:moveTo>
                  <a:pt x="293922" y="102227"/>
                </a:moveTo>
                <a:lnTo>
                  <a:pt x="268264" y="102227"/>
                </a:lnTo>
                <a:lnTo>
                  <a:pt x="272701" y="111105"/>
                </a:lnTo>
                <a:lnTo>
                  <a:pt x="274468" y="121610"/>
                </a:lnTo>
                <a:lnTo>
                  <a:pt x="252940" y="180342"/>
                </a:lnTo>
                <a:lnTo>
                  <a:pt x="225699" y="210662"/>
                </a:lnTo>
                <a:lnTo>
                  <a:pt x="192333" y="234194"/>
                </a:lnTo>
                <a:lnTo>
                  <a:pt x="156435" y="247521"/>
                </a:lnTo>
                <a:lnTo>
                  <a:pt x="142637" y="249354"/>
                </a:lnTo>
                <a:lnTo>
                  <a:pt x="210727" y="249354"/>
                </a:lnTo>
                <a:lnTo>
                  <a:pt x="241013" y="227987"/>
                </a:lnTo>
                <a:lnTo>
                  <a:pt x="272494" y="192950"/>
                </a:lnTo>
                <a:lnTo>
                  <a:pt x="292765" y="153974"/>
                </a:lnTo>
                <a:lnTo>
                  <a:pt x="297269" y="133530"/>
                </a:lnTo>
                <a:lnTo>
                  <a:pt x="297268" y="114311"/>
                </a:lnTo>
                <a:lnTo>
                  <a:pt x="293922" y="102227"/>
                </a:lnTo>
                <a:close/>
              </a:path>
              <a:path w="442595" h="410845">
                <a:moveTo>
                  <a:pt x="259638" y="56103"/>
                </a:moveTo>
                <a:lnTo>
                  <a:pt x="203449" y="56103"/>
                </a:lnTo>
                <a:lnTo>
                  <a:pt x="214129" y="56242"/>
                </a:lnTo>
                <a:lnTo>
                  <a:pt x="223474" y="58105"/>
                </a:lnTo>
                <a:lnTo>
                  <a:pt x="245116" y="90332"/>
                </a:lnTo>
                <a:lnTo>
                  <a:pt x="244509" y="100281"/>
                </a:lnTo>
                <a:lnTo>
                  <a:pt x="223833" y="146691"/>
                </a:lnTo>
                <a:lnTo>
                  <a:pt x="196420" y="177027"/>
                </a:lnTo>
                <a:lnTo>
                  <a:pt x="163020" y="200556"/>
                </a:lnTo>
                <a:lnTo>
                  <a:pt x="113149" y="215750"/>
                </a:lnTo>
                <a:lnTo>
                  <a:pt x="182462" y="215750"/>
                </a:lnTo>
                <a:lnTo>
                  <a:pt x="243430" y="160078"/>
                </a:lnTo>
                <a:lnTo>
                  <a:pt x="263761" y="121106"/>
                </a:lnTo>
                <a:lnTo>
                  <a:pt x="268264" y="102227"/>
                </a:lnTo>
                <a:lnTo>
                  <a:pt x="293922" y="102227"/>
                </a:lnTo>
                <a:lnTo>
                  <a:pt x="292765" y="98048"/>
                </a:lnTo>
                <a:lnTo>
                  <a:pt x="284179" y="84583"/>
                </a:lnTo>
                <a:lnTo>
                  <a:pt x="259638" y="56103"/>
                </a:lnTo>
                <a:close/>
              </a:path>
              <a:path w="442595" h="410845">
                <a:moveTo>
                  <a:pt x="147954" y="75379"/>
                </a:moveTo>
                <a:lnTo>
                  <a:pt x="108478" y="75379"/>
                </a:lnTo>
                <a:lnTo>
                  <a:pt x="106174" y="77337"/>
                </a:lnTo>
                <a:lnTo>
                  <a:pt x="105127" y="78332"/>
                </a:lnTo>
                <a:lnTo>
                  <a:pt x="143880" y="78332"/>
                </a:lnTo>
                <a:lnTo>
                  <a:pt x="147954" y="75379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526800" y="108936"/>
            <a:ext cx="442595" cy="410209"/>
          </a:xfrm>
          <a:custGeom>
            <a:avLst/>
            <a:gdLst/>
            <a:ahLst/>
            <a:cxnLst/>
            <a:rect l="l" t="t" r="r" b="b"/>
            <a:pathLst>
              <a:path w="442595" h="410209">
                <a:moveTo>
                  <a:pt x="366166" y="0"/>
                </a:moveTo>
                <a:lnTo>
                  <a:pt x="360722" y="0"/>
                </a:lnTo>
                <a:lnTo>
                  <a:pt x="200098" y="33020"/>
                </a:lnTo>
                <a:lnTo>
                  <a:pt x="195910" y="33020"/>
                </a:lnTo>
                <a:lnTo>
                  <a:pt x="191617" y="34290"/>
                </a:lnTo>
                <a:lnTo>
                  <a:pt x="182193" y="35560"/>
                </a:lnTo>
                <a:lnTo>
                  <a:pt x="172455" y="38100"/>
                </a:lnTo>
                <a:lnTo>
                  <a:pt x="90573" y="55880"/>
                </a:lnTo>
                <a:lnTo>
                  <a:pt x="87222" y="58420"/>
                </a:lnTo>
                <a:lnTo>
                  <a:pt x="85861" y="62230"/>
                </a:lnTo>
                <a:lnTo>
                  <a:pt x="61359" y="135890"/>
                </a:lnTo>
                <a:lnTo>
                  <a:pt x="58951" y="140970"/>
                </a:lnTo>
                <a:lnTo>
                  <a:pt x="56961" y="146050"/>
                </a:lnTo>
                <a:lnTo>
                  <a:pt x="55286" y="151130"/>
                </a:lnTo>
                <a:lnTo>
                  <a:pt x="53820" y="156210"/>
                </a:lnTo>
                <a:lnTo>
                  <a:pt x="52668" y="160020"/>
                </a:lnTo>
                <a:lnTo>
                  <a:pt x="51830" y="165100"/>
                </a:lnTo>
                <a:lnTo>
                  <a:pt x="628" y="318770"/>
                </a:lnTo>
                <a:lnTo>
                  <a:pt x="418" y="320040"/>
                </a:lnTo>
                <a:lnTo>
                  <a:pt x="209" y="320040"/>
                </a:lnTo>
                <a:lnTo>
                  <a:pt x="104" y="321310"/>
                </a:lnTo>
                <a:lnTo>
                  <a:pt x="0" y="323850"/>
                </a:lnTo>
                <a:lnTo>
                  <a:pt x="209" y="325120"/>
                </a:lnTo>
                <a:lnTo>
                  <a:pt x="418" y="326390"/>
                </a:lnTo>
                <a:lnTo>
                  <a:pt x="837" y="326390"/>
                </a:lnTo>
                <a:lnTo>
                  <a:pt x="942" y="327660"/>
                </a:lnTo>
                <a:lnTo>
                  <a:pt x="1361" y="327660"/>
                </a:lnTo>
                <a:lnTo>
                  <a:pt x="1570" y="328930"/>
                </a:lnTo>
                <a:lnTo>
                  <a:pt x="2198" y="328930"/>
                </a:lnTo>
                <a:lnTo>
                  <a:pt x="2303" y="330200"/>
                </a:lnTo>
                <a:lnTo>
                  <a:pt x="2931" y="330200"/>
                </a:lnTo>
                <a:lnTo>
                  <a:pt x="69421" y="406400"/>
                </a:lnTo>
                <a:lnTo>
                  <a:pt x="72144" y="408940"/>
                </a:lnTo>
                <a:lnTo>
                  <a:pt x="76437" y="410210"/>
                </a:lnTo>
                <a:lnTo>
                  <a:pt x="195851" y="386080"/>
                </a:lnTo>
                <a:lnTo>
                  <a:pt x="82615" y="386080"/>
                </a:lnTo>
                <a:lnTo>
                  <a:pt x="33925" y="330200"/>
                </a:lnTo>
                <a:lnTo>
                  <a:pt x="147408" y="307340"/>
                </a:lnTo>
                <a:lnTo>
                  <a:pt x="29213" y="307340"/>
                </a:lnTo>
                <a:lnTo>
                  <a:pt x="59684" y="215900"/>
                </a:lnTo>
                <a:lnTo>
                  <a:pt x="113298" y="215900"/>
                </a:lnTo>
                <a:lnTo>
                  <a:pt x="100782" y="214630"/>
                </a:lnTo>
                <a:lnTo>
                  <a:pt x="90386" y="212090"/>
                </a:lnTo>
                <a:lnTo>
                  <a:pt x="82405" y="205740"/>
                </a:lnTo>
                <a:lnTo>
                  <a:pt x="80835" y="203200"/>
                </a:lnTo>
                <a:lnTo>
                  <a:pt x="79892" y="203200"/>
                </a:lnTo>
                <a:lnTo>
                  <a:pt x="78950" y="201930"/>
                </a:lnTo>
                <a:lnTo>
                  <a:pt x="75686" y="195580"/>
                </a:lnTo>
                <a:lnTo>
                  <a:pt x="73885" y="187960"/>
                </a:lnTo>
                <a:lnTo>
                  <a:pt x="73517" y="180340"/>
                </a:lnTo>
                <a:lnTo>
                  <a:pt x="74552" y="170180"/>
                </a:lnTo>
                <a:lnTo>
                  <a:pt x="83243" y="144780"/>
                </a:lnTo>
                <a:lnTo>
                  <a:pt x="99993" y="118110"/>
                </a:lnTo>
                <a:lnTo>
                  <a:pt x="122692" y="93980"/>
                </a:lnTo>
                <a:lnTo>
                  <a:pt x="144024" y="78740"/>
                </a:lnTo>
                <a:lnTo>
                  <a:pt x="105232" y="78740"/>
                </a:lnTo>
                <a:lnTo>
                  <a:pt x="106070" y="76200"/>
                </a:lnTo>
                <a:lnTo>
                  <a:pt x="147579" y="76200"/>
                </a:lnTo>
                <a:lnTo>
                  <a:pt x="149357" y="74930"/>
                </a:lnTo>
                <a:lnTo>
                  <a:pt x="178005" y="60960"/>
                </a:lnTo>
                <a:lnTo>
                  <a:pt x="203554" y="55880"/>
                </a:lnTo>
                <a:lnTo>
                  <a:pt x="259041" y="55880"/>
                </a:lnTo>
                <a:lnTo>
                  <a:pt x="254651" y="50800"/>
                </a:lnTo>
                <a:lnTo>
                  <a:pt x="253918" y="49530"/>
                </a:lnTo>
                <a:lnTo>
                  <a:pt x="253081" y="49530"/>
                </a:lnTo>
                <a:lnTo>
                  <a:pt x="252243" y="48260"/>
                </a:lnTo>
                <a:lnTo>
                  <a:pt x="250463" y="46990"/>
                </a:lnTo>
                <a:lnTo>
                  <a:pt x="345539" y="27940"/>
                </a:lnTo>
                <a:lnTo>
                  <a:pt x="392981" y="27940"/>
                </a:lnTo>
                <a:lnTo>
                  <a:pt x="371925" y="3810"/>
                </a:lnTo>
                <a:lnTo>
                  <a:pt x="371507" y="3810"/>
                </a:lnTo>
                <a:lnTo>
                  <a:pt x="370878" y="2540"/>
                </a:lnTo>
                <a:lnTo>
                  <a:pt x="369308" y="2540"/>
                </a:lnTo>
                <a:lnTo>
                  <a:pt x="369098" y="1270"/>
                </a:lnTo>
                <a:lnTo>
                  <a:pt x="366271" y="1270"/>
                </a:lnTo>
                <a:lnTo>
                  <a:pt x="366166" y="0"/>
                </a:lnTo>
                <a:close/>
              </a:path>
              <a:path w="442595" h="410209">
                <a:moveTo>
                  <a:pt x="305445" y="281940"/>
                </a:moveTo>
                <a:lnTo>
                  <a:pt x="273499" y="281940"/>
                </a:lnTo>
                <a:lnTo>
                  <a:pt x="322189" y="336550"/>
                </a:lnTo>
                <a:lnTo>
                  <a:pt x="82615" y="386080"/>
                </a:lnTo>
                <a:lnTo>
                  <a:pt x="195851" y="386080"/>
                </a:lnTo>
                <a:lnTo>
                  <a:pt x="346691" y="355600"/>
                </a:lnTo>
                <a:lnTo>
                  <a:pt x="349622" y="355600"/>
                </a:lnTo>
                <a:lnTo>
                  <a:pt x="349727" y="354330"/>
                </a:lnTo>
                <a:lnTo>
                  <a:pt x="351507" y="354330"/>
                </a:lnTo>
                <a:lnTo>
                  <a:pt x="351612" y="353060"/>
                </a:lnTo>
                <a:lnTo>
                  <a:pt x="352868" y="353060"/>
                </a:lnTo>
                <a:lnTo>
                  <a:pt x="353078" y="351790"/>
                </a:lnTo>
                <a:lnTo>
                  <a:pt x="354020" y="351790"/>
                </a:lnTo>
                <a:lnTo>
                  <a:pt x="354125" y="350520"/>
                </a:lnTo>
                <a:lnTo>
                  <a:pt x="354648" y="350520"/>
                </a:lnTo>
                <a:lnTo>
                  <a:pt x="354858" y="349250"/>
                </a:lnTo>
                <a:lnTo>
                  <a:pt x="355277" y="349250"/>
                </a:lnTo>
                <a:lnTo>
                  <a:pt x="355486" y="347980"/>
                </a:lnTo>
                <a:lnTo>
                  <a:pt x="364347" y="321310"/>
                </a:lnTo>
                <a:lnTo>
                  <a:pt x="339675" y="321310"/>
                </a:lnTo>
                <a:lnTo>
                  <a:pt x="305445" y="281940"/>
                </a:lnTo>
                <a:close/>
              </a:path>
              <a:path w="442595" h="410209">
                <a:moveTo>
                  <a:pt x="399630" y="35560"/>
                </a:moveTo>
                <a:lnTo>
                  <a:pt x="367737" y="35560"/>
                </a:lnTo>
                <a:lnTo>
                  <a:pt x="416322" y="90170"/>
                </a:lnTo>
                <a:lnTo>
                  <a:pt x="339675" y="321310"/>
                </a:lnTo>
                <a:lnTo>
                  <a:pt x="364347" y="321310"/>
                </a:lnTo>
                <a:lnTo>
                  <a:pt x="440719" y="91440"/>
                </a:lnTo>
                <a:lnTo>
                  <a:pt x="442080" y="87630"/>
                </a:lnTo>
                <a:lnTo>
                  <a:pt x="441243" y="83820"/>
                </a:lnTo>
                <a:lnTo>
                  <a:pt x="438415" y="80010"/>
                </a:lnTo>
                <a:lnTo>
                  <a:pt x="399630" y="35560"/>
                </a:lnTo>
                <a:close/>
              </a:path>
              <a:path w="442595" h="410209">
                <a:moveTo>
                  <a:pt x="392981" y="27940"/>
                </a:moveTo>
                <a:lnTo>
                  <a:pt x="345539" y="27940"/>
                </a:lnTo>
                <a:lnTo>
                  <a:pt x="268787" y="259080"/>
                </a:lnTo>
                <a:lnTo>
                  <a:pt x="29213" y="307340"/>
                </a:lnTo>
                <a:lnTo>
                  <a:pt x="147408" y="307340"/>
                </a:lnTo>
                <a:lnTo>
                  <a:pt x="273499" y="281940"/>
                </a:lnTo>
                <a:lnTo>
                  <a:pt x="305445" y="281940"/>
                </a:lnTo>
                <a:lnTo>
                  <a:pt x="291090" y="265430"/>
                </a:lnTo>
                <a:lnTo>
                  <a:pt x="367737" y="35560"/>
                </a:lnTo>
                <a:lnTo>
                  <a:pt x="399630" y="35560"/>
                </a:lnTo>
                <a:lnTo>
                  <a:pt x="392981" y="27940"/>
                </a:lnTo>
                <a:close/>
              </a:path>
              <a:path w="442595" h="410209">
                <a:moveTo>
                  <a:pt x="259041" y="55880"/>
                </a:moveTo>
                <a:lnTo>
                  <a:pt x="214234" y="55880"/>
                </a:lnTo>
                <a:lnTo>
                  <a:pt x="223579" y="58420"/>
                </a:lnTo>
                <a:lnTo>
                  <a:pt x="231472" y="62230"/>
                </a:lnTo>
                <a:lnTo>
                  <a:pt x="237793" y="67310"/>
                </a:lnTo>
                <a:lnTo>
                  <a:pt x="238631" y="68580"/>
                </a:lnTo>
                <a:lnTo>
                  <a:pt x="239259" y="68580"/>
                </a:lnTo>
                <a:lnTo>
                  <a:pt x="239992" y="69850"/>
                </a:lnTo>
                <a:lnTo>
                  <a:pt x="243772" y="78740"/>
                </a:lnTo>
                <a:lnTo>
                  <a:pt x="245137" y="87630"/>
                </a:lnTo>
                <a:lnTo>
                  <a:pt x="245253" y="90170"/>
                </a:lnTo>
                <a:lnTo>
                  <a:pt x="244616" y="100330"/>
                </a:lnTo>
                <a:lnTo>
                  <a:pt x="223939" y="147320"/>
                </a:lnTo>
                <a:lnTo>
                  <a:pt x="196538" y="177800"/>
                </a:lnTo>
                <a:lnTo>
                  <a:pt x="163169" y="200660"/>
                </a:lnTo>
                <a:lnTo>
                  <a:pt x="127640" y="214630"/>
                </a:lnTo>
                <a:lnTo>
                  <a:pt x="113298" y="215900"/>
                </a:lnTo>
                <a:lnTo>
                  <a:pt x="59684" y="215900"/>
                </a:lnTo>
                <a:lnTo>
                  <a:pt x="60940" y="217170"/>
                </a:lnTo>
                <a:lnTo>
                  <a:pt x="63872" y="220980"/>
                </a:lnTo>
                <a:lnTo>
                  <a:pt x="65652" y="223520"/>
                </a:lnTo>
                <a:lnTo>
                  <a:pt x="69631" y="226060"/>
                </a:lnTo>
                <a:lnTo>
                  <a:pt x="92876" y="254000"/>
                </a:lnTo>
                <a:lnTo>
                  <a:pt x="105165" y="264160"/>
                </a:lnTo>
                <a:lnTo>
                  <a:pt x="120742" y="270510"/>
                </a:lnTo>
                <a:lnTo>
                  <a:pt x="139480" y="273050"/>
                </a:lnTo>
                <a:lnTo>
                  <a:pt x="161251" y="270510"/>
                </a:lnTo>
                <a:lnTo>
                  <a:pt x="202667" y="255270"/>
                </a:lnTo>
                <a:lnTo>
                  <a:pt x="210006" y="250190"/>
                </a:lnTo>
                <a:lnTo>
                  <a:pt x="142757" y="250190"/>
                </a:lnTo>
                <a:lnTo>
                  <a:pt x="130702" y="248920"/>
                </a:lnTo>
                <a:lnTo>
                  <a:pt x="120493" y="245110"/>
                </a:lnTo>
                <a:lnTo>
                  <a:pt x="112247" y="240030"/>
                </a:lnTo>
                <a:lnTo>
                  <a:pt x="118530" y="240030"/>
                </a:lnTo>
                <a:lnTo>
                  <a:pt x="125127" y="238760"/>
                </a:lnTo>
                <a:lnTo>
                  <a:pt x="173265" y="222250"/>
                </a:lnTo>
                <a:lnTo>
                  <a:pt x="211865" y="195580"/>
                </a:lnTo>
                <a:lnTo>
                  <a:pt x="243534" y="160020"/>
                </a:lnTo>
                <a:lnTo>
                  <a:pt x="263866" y="121920"/>
                </a:lnTo>
                <a:lnTo>
                  <a:pt x="268368" y="102870"/>
                </a:lnTo>
                <a:lnTo>
                  <a:pt x="294256" y="102870"/>
                </a:lnTo>
                <a:lnTo>
                  <a:pt x="292870" y="97790"/>
                </a:lnTo>
                <a:lnTo>
                  <a:pt x="284284" y="85090"/>
                </a:lnTo>
                <a:lnTo>
                  <a:pt x="259041" y="55880"/>
                </a:lnTo>
                <a:close/>
              </a:path>
              <a:path w="442595" h="410209">
                <a:moveTo>
                  <a:pt x="294256" y="102870"/>
                </a:moveTo>
                <a:lnTo>
                  <a:pt x="268368" y="102870"/>
                </a:lnTo>
                <a:lnTo>
                  <a:pt x="272805" y="111760"/>
                </a:lnTo>
                <a:lnTo>
                  <a:pt x="274572" y="121920"/>
                </a:lnTo>
                <a:lnTo>
                  <a:pt x="253045" y="180340"/>
                </a:lnTo>
                <a:lnTo>
                  <a:pt x="225804" y="210820"/>
                </a:lnTo>
                <a:lnTo>
                  <a:pt x="192438" y="234950"/>
                </a:lnTo>
                <a:lnTo>
                  <a:pt x="142757" y="250190"/>
                </a:lnTo>
                <a:lnTo>
                  <a:pt x="210006" y="250190"/>
                </a:lnTo>
                <a:lnTo>
                  <a:pt x="241196" y="228600"/>
                </a:lnTo>
                <a:lnTo>
                  <a:pt x="272658" y="193040"/>
                </a:lnTo>
                <a:lnTo>
                  <a:pt x="292870" y="153670"/>
                </a:lnTo>
                <a:lnTo>
                  <a:pt x="297477" y="133350"/>
                </a:lnTo>
                <a:lnTo>
                  <a:pt x="297373" y="114300"/>
                </a:lnTo>
                <a:lnTo>
                  <a:pt x="294256" y="102870"/>
                </a:lnTo>
                <a:close/>
              </a:path>
              <a:path w="442595" h="410209">
                <a:moveTo>
                  <a:pt x="147579" y="76200"/>
                </a:moveTo>
                <a:lnTo>
                  <a:pt x="107431" y="76200"/>
                </a:lnTo>
                <a:lnTo>
                  <a:pt x="105232" y="78740"/>
                </a:lnTo>
                <a:lnTo>
                  <a:pt x="144024" y="78740"/>
                </a:lnTo>
                <a:lnTo>
                  <a:pt x="147579" y="7620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3429" y="5175790"/>
            <a:ext cx="442595" cy="410845"/>
          </a:xfrm>
          <a:custGeom>
            <a:avLst/>
            <a:gdLst/>
            <a:ahLst/>
            <a:cxnLst/>
            <a:rect l="l" t="t" r="r" b="b"/>
            <a:pathLst>
              <a:path w="442594" h="410845">
                <a:moveTo>
                  <a:pt x="363166" y="0"/>
                </a:moveTo>
                <a:lnTo>
                  <a:pt x="362693" y="0"/>
                </a:lnTo>
                <a:lnTo>
                  <a:pt x="361530" y="94"/>
                </a:lnTo>
                <a:lnTo>
                  <a:pt x="200066" y="32836"/>
                </a:lnTo>
                <a:lnTo>
                  <a:pt x="195896" y="33171"/>
                </a:lnTo>
                <a:lnTo>
                  <a:pt x="191563" y="33768"/>
                </a:lnTo>
                <a:lnTo>
                  <a:pt x="182216" y="35611"/>
                </a:lnTo>
                <a:lnTo>
                  <a:pt x="177323" y="36878"/>
                </a:lnTo>
                <a:lnTo>
                  <a:pt x="172435" y="38449"/>
                </a:lnTo>
                <a:lnTo>
                  <a:pt x="90544" y="55066"/>
                </a:lnTo>
                <a:lnTo>
                  <a:pt x="87186" y="58040"/>
                </a:lnTo>
                <a:lnTo>
                  <a:pt x="61289" y="135974"/>
                </a:lnTo>
                <a:lnTo>
                  <a:pt x="58915" y="141084"/>
                </a:lnTo>
                <a:lnTo>
                  <a:pt x="56895" y="146257"/>
                </a:lnTo>
                <a:lnTo>
                  <a:pt x="55274" y="151450"/>
                </a:lnTo>
                <a:lnTo>
                  <a:pt x="53817" y="155890"/>
                </a:lnTo>
                <a:lnTo>
                  <a:pt x="52679" y="160204"/>
                </a:lnTo>
                <a:lnTo>
                  <a:pt x="51844" y="164392"/>
                </a:lnTo>
                <a:lnTo>
                  <a:pt x="558" y="318723"/>
                </a:lnTo>
                <a:lnTo>
                  <a:pt x="350" y="319414"/>
                </a:lnTo>
                <a:lnTo>
                  <a:pt x="31" y="321121"/>
                </a:lnTo>
                <a:lnTo>
                  <a:pt x="0" y="323403"/>
                </a:lnTo>
                <a:lnTo>
                  <a:pt x="150" y="324534"/>
                </a:lnTo>
                <a:lnTo>
                  <a:pt x="72165" y="409233"/>
                </a:lnTo>
                <a:lnTo>
                  <a:pt x="76424" y="410678"/>
                </a:lnTo>
                <a:lnTo>
                  <a:pt x="200616" y="385475"/>
                </a:lnTo>
                <a:lnTo>
                  <a:pt x="82558" y="385475"/>
                </a:lnTo>
                <a:lnTo>
                  <a:pt x="33861" y="329906"/>
                </a:lnTo>
                <a:lnTo>
                  <a:pt x="147253" y="306891"/>
                </a:lnTo>
                <a:lnTo>
                  <a:pt x="29231" y="306891"/>
                </a:lnTo>
                <a:lnTo>
                  <a:pt x="59612" y="215459"/>
                </a:lnTo>
                <a:lnTo>
                  <a:pt x="108779" y="215459"/>
                </a:lnTo>
                <a:lnTo>
                  <a:pt x="100747" y="214947"/>
                </a:lnTo>
                <a:lnTo>
                  <a:pt x="90367" y="211475"/>
                </a:lnTo>
                <a:lnTo>
                  <a:pt x="82419" y="205323"/>
                </a:lnTo>
                <a:lnTo>
                  <a:pt x="80826" y="203480"/>
                </a:lnTo>
                <a:lnTo>
                  <a:pt x="79897" y="202695"/>
                </a:lnTo>
                <a:lnTo>
                  <a:pt x="78888" y="202077"/>
                </a:lnTo>
                <a:lnTo>
                  <a:pt x="75661" y="195580"/>
                </a:lnTo>
                <a:lnTo>
                  <a:pt x="73870" y="188093"/>
                </a:lnTo>
                <a:lnTo>
                  <a:pt x="73507" y="179696"/>
                </a:lnTo>
                <a:lnTo>
                  <a:pt x="74565" y="170466"/>
                </a:lnTo>
                <a:lnTo>
                  <a:pt x="83247" y="144341"/>
                </a:lnTo>
                <a:lnTo>
                  <a:pt x="99970" y="117607"/>
                </a:lnTo>
                <a:lnTo>
                  <a:pt x="122654" y="93757"/>
                </a:lnTo>
                <a:lnTo>
                  <a:pt x="143943" y="78332"/>
                </a:lnTo>
                <a:lnTo>
                  <a:pt x="105185" y="78332"/>
                </a:lnTo>
                <a:lnTo>
                  <a:pt x="105996" y="75882"/>
                </a:lnTo>
                <a:lnTo>
                  <a:pt x="108544" y="75369"/>
                </a:lnTo>
                <a:lnTo>
                  <a:pt x="148032" y="75369"/>
                </a:lnTo>
                <a:lnTo>
                  <a:pt x="149325" y="74432"/>
                </a:lnTo>
                <a:lnTo>
                  <a:pt x="178010" y="61275"/>
                </a:lnTo>
                <a:lnTo>
                  <a:pt x="203500" y="56103"/>
                </a:lnTo>
                <a:lnTo>
                  <a:pt x="259732" y="56103"/>
                </a:lnTo>
                <a:lnTo>
                  <a:pt x="254668" y="50218"/>
                </a:lnTo>
                <a:lnTo>
                  <a:pt x="253876" y="49516"/>
                </a:lnTo>
                <a:lnTo>
                  <a:pt x="253020" y="48940"/>
                </a:lnTo>
                <a:lnTo>
                  <a:pt x="252188" y="48124"/>
                </a:lnTo>
                <a:lnTo>
                  <a:pt x="251324" y="47338"/>
                </a:lnTo>
                <a:lnTo>
                  <a:pt x="250430" y="46574"/>
                </a:lnTo>
                <a:lnTo>
                  <a:pt x="345547" y="27266"/>
                </a:lnTo>
                <a:lnTo>
                  <a:pt x="392287" y="27266"/>
                </a:lnTo>
                <a:lnTo>
                  <a:pt x="371510" y="3560"/>
                </a:lnTo>
                <a:lnTo>
                  <a:pt x="364611" y="94"/>
                </a:lnTo>
                <a:lnTo>
                  <a:pt x="363166" y="0"/>
                </a:lnTo>
                <a:close/>
              </a:path>
              <a:path w="442594" h="410845">
                <a:moveTo>
                  <a:pt x="304655" y="281279"/>
                </a:moveTo>
                <a:lnTo>
                  <a:pt x="273438" y="281279"/>
                </a:lnTo>
                <a:lnTo>
                  <a:pt x="322135" y="336858"/>
                </a:lnTo>
                <a:lnTo>
                  <a:pt x="82558" y="385475"/>
                </a:lnTo>
                <a:lnTo>
                  <a:pt x="200616" y="385475"/>
                </a:lnTo>
                <a:lnTo>
                  <a:pt x="346633" y="355842"/>
                </a:lnTo>
                <a:lnTo>
                  <a:pt x="364333" y="321183"/>
                </a:lnTo>
                <a:lnTo>
                  <a:pt x="339622" y="321183"/>
                </a:lnTo>
                <a:lnTo>
                  <a:pt x="304655" y="281279"/>
                </a:lnTo>
                <a:close/>
              </a:path>
              <a:path w="442594" h="410845">
                <a:moveTo>
                  <a:pt x="398959" y="34878"/>
                </a:moveTo>
                <a:lnTo>
                  <a:pt x="367758" y="34878"/>
                </a:lnTo>
                <a:lnTo>
                  <a:pt x="416341" y="90321"/>
                </a:lnTo>
                <a:lnTo>
                  <a:pt x="339622" y="321183"/>
                </a:lnTo>
                <a:lnTo>
                  <a:pt x="364333" y="321183"/>
                </a:lnTo>
                <a:lnTo>
                  <a:pt x="442054" y="87390"/>
                </a:lnTo>
                <a:lnTo>
                  <a:pt x="441175" y="83044"/>
                </a:lnTo>
                <a:lnTo>
                  <a:pt x="398959" y="34878"/>
                </a:lnTo>
                <a:close/>
              </a:path>
              <a:path w="442594" h="410845">
                <a:moveTo>
                  <a:pt x="392287" y="27266"/>
                </a:moveTo>
                <a:lnTo>
                  <a:pt x="345547" y="27266"/>
                </a:lnTo>
                <a:lnTo>
                  <a:pt x="268782" y="258274"/>
                </a:lnTo>
                <a:lnTo>
                  <a:pt x="29231" y="306891"/>
                </a:lnTo>
                <a:lnTo>
                  <a:pt x="147253" y="306891"/>
                </a:lnTo>
                <a:lnTo>
                  <a:pt x="273438" y="281279"/>
                </a:lnTo>
                <a:lnTo>
                  <a:pt x="304655" y="281279"/>
                </a:lnTo>
                <a:lnTo>
                  <a:pt x="291039" y="265740"/>
                </a:lnTo>
                <a:lnTo>
                  <a:pt x="367758" y="34878"/>
                </a:lnTo>
                <a:lnTo>
                  <a:pt x="398959" y="34878"/>
                </a:lnTo>
                <a:lnTo>
                  <a:pt x="392287" y="27266"/>
                </a:lnTo>
                <a:close/>
              </a:path>
              <a:path w="442594" h="410845">
                <a:moveTo>
                  <a:pt x="108779" y="215459"/>
                </a:moveTo>
                <a:lnTo>
                  <a:pt x="59612" y="215459"/>
                </a:lnTo>
                <a:lnTo>
                  <a:pt x="60917" y="217406"/>
                </a:lnTo>
                <a:lnTo>
                  <a:pt x="62345" y="219249"/>
                </a:lnTo>
                <a:lnTo>
                  <a:pt x="65645" y="222946"/>
                </a:lnTo>
                <a:lnTo>
                  <a:pt x="67566" y="224778"/>
                </a:lnTo>
                <a:lnTo>
                  <a:pt x="69648" y="226474"/>
                </a:lnTo>
                <a:lnTo>
                  <a:pt x="92893" y="253500"/>
                </a:lnTo>
                <a:lnTo>
                  <a:pt x="105162" y="263824"/>
                </a:lnTo>
                <a:lnTo>
                  <a:pt x="120732" y="270465"/>
                </a:lnTo>
                <a:lnTo>
                  <a:pt x="139475" y="272877"/>
                </a:lnTo>
                <a:lnTo>
                  <a:pt x="161261" y="270515"/>
                </a:lnTo>
                <a:lnTo>
                  <a:pt x="202629" y="255151"/>
                </a:lnTo>
                <a:lnTo>
                  <a:pt x="210861" y="249344"/>
                </a:lnTo>
                <a:lnTo>
                  <a:pt x="142728" y="249344"/>
                </a:lnTo>
                <a:lnTo>
                  <a:pt x="130658" y="248648"/>
                </a:lnTo>
                <a:lnTo>
                  <a:pt x="120464" y="245456"/>
                </a:lnTo>
                <a:lnTo>
                  <a:pt x="112268" y="239804"/>
                </a:lnTo>
                <a:lnTo>
                  <a:pt x="118499" y="239741"/>
                </a:lnTo>
                <a:lnTo>
                  <a:pt x="125131" y="239060"/>
                </a:lnTo>
                <a:lnTo>
                  <a:pt x="132137" y="237678"/>
                </a:lnTo>
                <a:lnTo>
                  <a:pt x="173259" y="222291"/>
                </a:lnTo>
                <a:lnTo>
                  <a:pt x="182557" y="215744"/>
                </a:lnTo>
                <a:lnTo>
                  <a:pt x="113250" y="215744"/>
                </a:lnTo>
                <a:lnTo>
                  <a:pt x="108779" y="215459"/>
                </a:lnTo>
                <a:close/>
              </a:path>
              <a:path w="442594" h="410845">
                <a:moveTo>
                  <a:pt x="293992" y="102216"/>
                </a:moveTo>
                <a:lnTo>
                  <a:pt x="268318" y="102216"/>
                </a:lnTo>
                <a:lnTo>
                  <a:pt x="272774" y="111094"/>
                </a:lnTo>
                <a:lnTo>
                  <a:pt x="274543" y="121599"/>
                </a:lnTo>
                <a:lnTo>
                  <a:pt x="253034" y="180338"/>
                </a:lnTo>
                <a:lnTo>
                  <a:pt x="225806" y="210659"/>
                </a:lnTo>
                <a:lnTo>
                  <a:pt x="192445" y="234190"/>
                </a:lnTo>
                <a:lnTo>
                  <a:pt x="156556" y="247510"/>
                </a:lnTo>
                <a:lnTo>
                  <a:pt x="142728" y="249344"/>
                </a:lnTo>
                <a:lnTo>
                  <a:pt x="210861" y="249344"/>
                </a:lnTo>
                <a:lnTo>
                  <a:pt x="272600" y="192945"/>
                </a:lnTo>
                <a:lnTo>
                  <a:pt x="292827" y="153963"/>
                </a:lnTo>
                <a:lnTo>
                  <a:pt x="297337" y="114305"/>
                </a:lnTo>
                <a:lnTo>
                  <a:pt x="293992" y="102216"/>
                </a:lnTo>
                <a:close/>
              </a:path>
              <a:path w="442594" h="410845">
                <a:moveTo>
                  <a:pt x="259732" y="56103"/>
                </a:moveTo>
                <a:lnTo>
                  <a:pt x="203500" y="56103"/>
                </a:lnTo>
                <a:lnTo>
                  <a:pt x="214190" y="56236"/>
                </a:lnTo>
                <a:lnTo>
                  <a:pt x="223556" y="58097"/>
                </a:lnTo>
                <a:lnTo>
                  <a:pt x="245238" y="90321"/>
                </a:lnTo>
                <a:lnTo>
                  <a:pt x="244629" y="100276"/>
                </a:lnTo>
                <a:lnTo>
                  <a:pt x="223958" y="146682"/>
                </a:lnTo>
                <a:lnTo>
                  <a:pt x="196543" y="177020"/>
                </a:lnTo>
                <a:lnTo>
                  <a:pt x="163144" y="200550"/>
                </a:lnTo>
                <a:lnTo>
                  <a:pt x="113250" y="215744"/>
                </a:lnTo>
                <a:lnTo>
                  <a:pt x="182557" y="215744"/>
                </a:lnTo>
                <a:lnTo>
                  <a:pt x="243529" y="160072"/>
                </a:lnTo>
                <a:lnTo>
                  <a:pt x="263872" y="121095"/>
                </a:lnTo>
                <a:lnTo>
                  <a:pt x="268318" y="102216"/>
                </a:lnTo>
                <a:lnTo>
                  <a:pt x="293992" y="102216"/>
                </a:lnTo>
                <a:lnTo>
                  <a:pt x="292835" y="98039"/>
                </a:lnTo>
                <a:lnTo>
                  <a:pt x="284233" y="84573"/>
                </a:lnTo>
                <a:lnTo>
                  <a:pt x="259732" y="56103"/>
                </a:lnTo>
                <a:close/>
              </a:path>
              <a:path w="442594" h="410845">
                <a:moveTo>
                  <a:pt x="148032" y="75369"/>
                </a:moveTo>
                <a:lnTo>
                  <a:pt x="108544" y="75369"/>
                </a:lnTo>
                <a:lnTo>
                  <a:pt x="107414" y="76343"/>
                </a:lnTo>
                <a:lnTo>
                  <a:pt x="105185" y="78332"/>
                </a:lnTo>
                <a:lnTo>
                  <a:pt x="143943" y="78332"/>
                </a:lnTo>
                <a:lnTo>
                  <a:pt x="148032" y="75369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941328" y="0"/>
            <a:ext cx="452120" cy="299720"/>
          </a:xfrm>
          <a:custGeom>
            <a:avLst/>
            <a:gdLst/>
            <a:ahLst/>
            <a:cxnLst/>
            <a:rect l="l" t="t" r="r" b="b"/>
            <a:pathLst>
              <a:path w="452119" h="299720">
                <a:moveTo>
                  <a:pt x="206479" y="106593"/>
                </a:moveTo>
                <a:lnTo>
                  <a:pt x="147574" y="106593"/>
                </a:lnTo>
                <a:lnTo>
                  <a:pt x="164621" y="109818"/>
                </a:lnTo>
                <a:lnTo>
                  <a:pt x="178477" y="119433"/>
                </a:lnTo>
                <a:lnTo>
                  <a:pt x="187405" y="133701"/>
                </a:lnTo>
                <a:lnTo>
                  <a:pt x="189667" y="150885"/>
                </a:lnTo>
                <a:lnTo>
                  <a:pt x="184018" y="164916"/>
                </a:lnTo>
                <a:lnTo>
                  <a:pt x="176042" y="175806"/>
                </a:lnTo>
                <a:lnTo>
                  <a:pt x="166240" y="183397"/>
                </a:lnTo>
                <a:lnTo>
                  <a:pt x="155113" y="187533"/>
                </a:lnTo>
                <a:lnTo>
                  <a:pt x="145375" y="189208"/>
                </a:lnTo>
                <a:lnTo>
                  <a:pt x="138674" y="195700"/>
                </a:lnTo>
                <a:lnTo>
                  <a:pt x="135847" y="203763"/>
                </a:lnTo>
                <a:lnTo>
                  <a:pt x="134626" y="209312"/>
                </a:lnTo>
                <a:lnTo>
                  <a:pt x="134596" y="211729"/>
                </a:lnTo>
                <a:lnTo>
                  <a:pt x="134761" y="216158"/>
                </a:lnTo>
                <a:lnTo>
                  <a:pt x="201081" y="292347"/>
                </a:lnTo>
                <a:lnTo>
                  <a:pt x="218580" y="299689"/>
                </a:lnTo>
                <a:lnTo>
                  <a:pt x="228218" y="298075"/>
                </a:lnTo>
                <a:lnTo>
                  <a:pt x="236472" y="292347"/>
                </a:lnTo>
                <a:lnTo>
                  <a:pt x="264460" y="265646"/>
                </a:lnTo>
                <a:lnTo>
                  <a:pt x="218986" y="265646"/>
                </a:lnTo>
                <a:lnTo>
                  <a:pt x="195845" y="241353"/>
                </a:lnTo>
                <a:lnTo>
                  <a:pt x="183150" y="228160"/>
                </a:lnTo>
                <a:lnTo>
                  <a:pt x="171134" y="215595"/>
                </a:lnTo>
                <a:lnTo>
                  <a:pt x="186981" y="207506"/>
                </a:lnTo>
                <a:lnTo>
                  <a:pt x="201002" y="195177"/>
                </a:lnTo>
                <a:lnTo>
                  <a:pt x="212392" y="178607"/>
                </a:lnTo>
                <a:lnTo>
                  <a:pt x="220324" y="157856"/>
                </a:lnTo>
                <a:lnTo>
                  <a:pt x="220452" y="157063"/>
                </a:lnTo>
                <a:lnTo>
                  <a:pt x="220661" y="156435"/>
                </a:lnTo>
                <a:lnTo>
                  <a:pt x="220661" y="155702"/>
                </a:lnTo>
                <a:lnTo>
                  <a:pt x="217261" y="124127"/>
                </a:lnTo>
                <a:lnTo>
                  <a:pt x="206479" y="106593"/>
                </a:lnTo>
                <a:close/>
              </a:path>
              <a:path w="452119" h="299720">
                <a:moveTo>
                  <a:pt x="330633" y="242400"/>
                </a:moveTo>
                <a:lnTo>
                  <a:pt x="288827" y="242400"/>
                </a:lnTo>
                <a:lnTo>
                  <a:pt x="308083" y="266335"/>
                </a:lnTo>
                <a:lnTo>
                  <a:pt x="334506" y="279088"/>
                </a:lnTo>
                <a:lnTo>
                  <a:pt x="363952" y="280199"/>
                </a:lnTo>
                <a:lnTo>
                  <a:pt x="392279" y="269206"/>
                </a:lnTo>
                <a:lnTo>
                  <a:pt x="403610" y="260142"/>
                </a:lnTo>
                <a:lnTo>
                  <a:pt x="412647" y="249380"/>
                </a:lnTo>
                <a:lnTo>
                  <a:pt x="357638" y="249380"/>
                </a:lnTo>
                <a:lnTo>
                  <a:pt x="339650" y="247845"/>
                </a:lnTo>
                <a:lnTo>
                  <a:pt x="330633" y="242400"/>
                </a:lnTo>
                <a:close/>
              </a:path>
              <a:path w="452119" h="299720">
                <a:moveTo>
                  <a:pt x="295369" y="204244"/>
                </a:moveTo>
                <a:lnTo>
                  <a:pt x="286104" y="204496"/>
                </a:lnTo>
                <a:lnTo>
                  <a:pt x="283486" y="205229"/>
                </a:lnTo>
                <a:lnTo>
                  <a:pt x="281078" y="206485"/>
                </a:lnTo>
                <a:lnTo>
                  <a:pt x="218986" y="265646"/>
                </a:lnTo>
                <a:lnTo>
                  <a:pt x="264460" y="265646"/>
                </a:lnTo>
                <a:lnTo>
                  <a:pt x="288827" y="242400"/>
                </a:lnTo>
                <a:lnTo>
                  <a:pt x="330633" y="242400"/>
                </a:lnTo>
                <a:lnTo>
                  <a:pt x="324233" y="238536"/>
                </a:lnTo>
                <a:lnTo>
                  <a:pt x="314843" y="222296"/>
                </a:lnTo>
                <a:lnTo>
                  <a:pt x="314585" y="222296"/>
                </a:lnTo>
                <a:lnTo>
                  <a:pt x="310562" y="213831"/>
                </a:lnTo>
                <a:lnTo>
                  <a:pt x="303839" y="207585"/>
                </a:lnTo>
                <a:lnTo>
                  <a:pt x="295369" y="204244"/>
                </a:lnTo>
                <a:close/>
              </a:path>
              <a:path w="452119" h="299720">
                <a:moveTo>
                  <a:pt x="405022" y="0"/>
                </a:moveTo>
                <a:lnTo>
                  <a:pt x="360657" y="0"/>
                </a:lnTo>
                <a:lnTo>
                  <a:pt x="359780" y="6174"/>
                </a:lnTo>
                <a:lnTo>
                  <a:pt x="363379" y="17381"/>
                </a:lnTo>
                <a:lnTo>
                  <a:pt x="364008" y="18428"/>
                </a:lnTo>
                <a:lnTo>
                  <a:pt x="364636" y="19266"/>
                </a:lnTo>
                <a:lnTo>
                  <a:pt x="365473" y="20104"/>
                </a:lnTo>
                <a:lnTo>
                  <a:pt x="404782" y="61254"/>
                </a:lnTo>
                <a:lnTo>
                  <a:pt x="418351" y="75285"/>
                </a:lnTo>
                <a:lnTo>
                  <a:pt x="356573" y="134027"/>
                </a:lnTo>
                <a:lnTo>
                  <a:pt x="353432" y="137063"/>
                </a:lnTo>
                <a:lnTo>
                  <a:pt x="351843" y="140938"/>
                </a:lnTo>
                <a:lnTo>
                  <a:pt x="351757" y="145440"/>
                </a:lnTo>
                <a:lnTo>
                  <a:pt x="352905" y="153373"/>
                </a:lnTo>
                <a:lnTo>
                  <a:pt x="356233" y="160453"/>
                </a:lnTo>
                <a:lnTo>
                  <a:pt x="361563" y="166099"/>
                </a:lnTo>
                <a:lnTo>
                  <a:pt x="368719" y="169733"/>
                </a:lnTo>
                <a:lnTo>
                  <a:pt x="377857" y="174716"/>
                </a:lnTo>
                <a:lnTo>
                  <a:pt x="396991" y="206695"/>
                </a:lnTo>
                <a:lnTo>
                  <a:pt x="396258" y="209312"/>
                </a:lnTo>
                <a:lnTo>
                  <a:pt x="396153" y="209836"/>
                </a:lnTo>
                <a:lnTo>
                  <a:pt x="375107" y="242924"/>
                </a:lnTo>
                <a:lnTo>
                  <a:pt x="357638" y="249380"/>
                </a:lnTo>
                <a:lnTo>
                  <a:pt x="412647" y="249380"/>
                </a:lnTo>
                <a:lnTo>
                  <a:pt x="413430" y="248447"/>
                </a:lnTo>
                <a:lnTo>
                  <a:pt x="421287" y="234043"/>
                </a:lnTo>
                <a:lnTo>
                  <a:pt x="426541" y="217443"/>
                </a:lnTo>
                <a:lnTo>
                  <a:pt x="427440" y="211729"/>
                </a:lnTo>
                <a:lnTo>
                  <a:pt x="427369" y="204195"/>
                </a:lnTo>
                <a:lnTo>
                  <a:pt x="411179" y="163869"/>
                </a:lnTo>
                <a:lnTo>
                  <a:pt x="390289" y="145335"/>
                </a:lnTo>
                <a:lnTo>
                  <a:pt x="443482" y="94761"/>
                </a:lnTo>
                <a:lnTo>
                  <a:pt x="449419" y="86654"/>
                </a:lnTo>
                <a:lnTo>
                  <a:pt x="452028" y="78047"/>
                </a:lnTo>
                <a:lnTo>
                  <a:pt x="451359" y="69420"/>
                </a:lnTo>
                <a:lnTo>
                  <a:pt x="447418" y="61185"/>
                </a:lnTo>
                <a:lnTo>
                  <a:pt x="446937" y="60417"/>
                </a:lnTo>
                <a:lnTo>
                  <a:pt x="445366" y="58008"/>
                </a:lnTo>
                <a:lnTo>
                  <a:pt x="442853" y="55809"/>
                </a:lnTo>
                <a:lnTo>
                  <a:pt x="440969" y="53820"/>
                </a:lnTo>
                <a:lnTo>
                  <a:pt x="435314" y="47956"/>
                </a:lnTo>
                <a:lnTo>
                  <a:pt x="400355" y="11203"/>
                </a:lnTo>
                <a:lnTo>
                  <a:pt x="384635" y="11203"/>
                </a:lnTo>
                <a:lnTo>
                  <a:pt x="384897" y="11151"/>
                </a:lnTo>
                <a:lnTo>
                  <a:pt x="400255" y="11099"/>
                </a:lnTo>
                <a:lnTo>
                  <a:pt x="396363" y="7015"/>
                </a:lnTo>
                <a:lnTo>
                  <a:pt x="405022" y="0"/>
                </a:lnTo>
                <a:close/>
              </a:path>
              <a:path w="452119" h="299720">
                <a:moveTo>
                  <a:pt x="140245" y="228160"/>
                </a:moveTo>
                <a:lnTo>
                  <a:pt x="140664" y="228788"/>
                </a:lnTo>
                <a:lnTo>
                  <a:pt x="140313" y="228235"/>
                </a:lnTo>
                <a:close/>
              </a:path>
              <a:path w="452119" h="299720">
                <a:moveTo>
                  <a:pt x="314480" y="221668"/>
                </a:moveTo>
                <a:lnTo>
                  <a:pt x="314585" y="222296"/>
                </a:lnTo>
                <a:lnTo>
                  <a:pt x="314843" y="222296"/>
                </a:lnTo>
                <a:lnTo>
                  <a:pt x="314480" y="221668"/>
                </a:lnTo>
                <a:close/>
              </a:path>
              <a:path w="452119" h="299720">
                <a:moveTo>
                  <a:pt x="426728" y="216852"/>
                </a:moveTo>
                <a:lnTo>
                  <a:pt x="426541" y="217443"/>
                </a:lnTo>
                <a:lnTo>
                  <a:pt x="426519" y="217584"/>
                </a:lnTo>
                <a:lnTo>
                  <a:pt x="426728" y="216852"/>
                </a:lnTo>
                <a:close/>
              </a:path>
              <a:path w="452119" h="299720">
                <a:moveTo>
                  <a:pt x="99200" y="0"/>
                </a:moveTo>
                <a:lnTo>
                  <a:pt x="58996" y="0"/>
                </a:lnTo>
                <a:lnTo>
                  <a:pt x="61608" y="2303"/>
                </a:lnTo>
                <a:lnTo>
                  <a:pt x="8312" y="52982"/>
                </a:lnTo>
                <a:lnTo>
                  <a:pt x="2049" y="61185"/>
                </a:lnTo>
                <a:lnTo>
                  <a:pt x="33" y="70300"/>
                </a:lnTo>
                <a:lnTo>
                  <a:pt x="0" y="71306"/>
                </a:lnTo>
                <a:lnTo>
                  <a:pt x="1892" y="80576"/>
                </a:lnTo>
                <a:lnTo>
                  <a:pt x="7997" y="88897"/>
                </a:lnTo>
                <a:lnTo>
                  <a:pt x="49166" y="132147"/>
                </a:lnTo>
                <a:lnTo>
                  <a:pt x="61677" y="145440"/>
                </a:lnTo>
                <a:lnTo>
                  <a:pt x="67263" y="151304"/>
                </a:lnTo>
                <a:lnTo>
                  <a:pt x="78929" y="157856"/>
                </a:lnTo>
                <a:lnTo>
                  <a:pt x="109356" y="139786"/>
                </a:lnTo>
                <a:lnTo>
                  <a:pt x="113753" y="129210"/>
                </a:lnTo>
                <a:lnTo>
                  <a:pt x="89461" y="129210"/>
                </a:lnTo>
                <a:lnTo>
                  <a:pt x="88623" y="128268"/>
                </a:lnTo>
                <a:lnTo>
                  <a:pt x="114347" y="128268"/>
                </a:lnTo>
                <a:lnTo>
                  <a:pt x="119833" y="121671"/>
                </a:lnTo>
                <a:lnTo>
                  <a:pt x="82341" y="121671"/>
                </a:lnTo>
                <a:lnTo>
                  <a:pt x="43446" y="80532"/>
                </a:lnTo>
                <a:lnTo>
                  <a:pt x="34698" y="71306"/>
                </a:lnTo>
                <a:lnTo>
                  <a:pt x="40644" y="65652"/>
                </a:lnTo>
                <a:lnTo>
                  <a:pt x="29149" y="65652"/>
                </a:lnTo>
                <a:lnTo>
                  <a:pt x="28206" y="64814"/>
                </a:lnTo>
                <a:lnTo>
                  <a:pt x="41525" y="64814"/>
                </a:lnTo>
                <a:lnTo>
                  <a:pt x="96686" y="12355"/>
                </a:lnTo>
                <a:lnTo>
                  <a:pt x="98152" y="9737"/>
                </a:lnTo>
                <a:lnTo>
                  <a:pt x="98832" y="7015"/>
                </a:lnTo>
                <a:lnTo>
                  <a:pt x="98914" y="6174"/>
                </a:lnTo>
                <a:lnTo>
                  <a:pt x="99200" y="0"/>
                </a:lnTo>
                <a:close/>
              </a:path>
              <a:path w="452119" h="299720">
                <a:moveTo>
                  <a:pt x="114347" y="128268"/>
                </a:moveTo>
                <a:lnTo>
                  <a:pt x="88623" y="128268"/>
                </a:lnTo>
                <a:lnTo>
                  <a:pt x="88937" y="128582"/>
                </a:lnTo>
                <a:lnTo>
                  <a:pt x="89251" y="128791"/>
                </a:lnTo>
                <a:lnTo>
                  <a:pt x="89566" y="129106"/>
                </a:lnTo>
                <a:lnTo>
                  <a:pt x="113753" y="129210"/>
                </a:lnTo>
                <a:lnTo>
                  <a:pt x="113943" y="128754"/>
                </a:lnTo>
                <a:lnTo>
                  <a:pt x="114347" y="128268"/>
                </a:lnTo>
                <a:close/>
              </a:path>
              <a:path w="452119" h="299720">
                <a:moveTo>
                  <a:pt x="144433" y="75285"/>
                </a:moveTo>
                <a:lnTo>
                  <a:pt x="103793" y="93138"/>
                </a:lnTo>
                <a:lnTo>
                  <a:pt x="82341" y="121671"/>
                </a:lnTo>
                <a:lnTo>
                  <a:pt x="119833" y="121671"/>
                </a:lnTo>
                <a:lnTo>
                  <a:pt x="121868" y="119224"/>
                </a:lnTo>
                <a:lnTo>
                  <a:pt x="133092" y="111676"/>
                </a:lnTo>
                <a:lnTo>
                  <a:pt x="147574" y="106593"/>
                </a:lnTo>
                <a:lnTo>
                  <a:pt x="206479" y="106593"/>
                </a:lnTo>
                <a:lnTo>
                  <a:pt x="201159" y="97942"/>
                </a:lnTo>
                <a:lnTo>
                  <a:pt x="175751" y="80532"/>
                </a:lnTo>
                <a:lnTo>
                  <a:pt x="144433" y="75285"/>
                </a:lnTo>
                <a:close/>
              </a:path>
              <a:path w="452119" h="299720">
                <a:moveTo>
                  <a:pt x="41525" y="64814"/>
                </a:moveTo>
                <a:lnTo>
                  <a:pt x="28206" y="64814"/>
                </a:lnTo>
                <a:lnTo>
                  <a:pt x="28520" y="65024"/>
                </a:lnTo>
                <a:lnTo>
                  <a:pt x="29149" y="65652"/>
                </a:lnTo>
                <a:lnTo>
                  <a:pt x="40644" y="65652"/>
                </a:lnTo>
                <a:lnTo>
                  <a:pt x="41525" y="64814"/>
                </a:lnTo>
                <a:close/>
              </a:path>
              <a:path w="452119" h="299720">
                <a:moveTo>
                  <a:pt x="400255" y="11099"/>
                </a:moveTo>
                <a:lnTo>
                  <a:pt x="385159" y="11099"/>
                </a:lnTo>
                <a:lnTo>
                  <a:pt x="384897" y="11151"/>
                </a:lnTo>
                <a:lnTo>
                  <a:pt x="400355" y="11203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6968697" y="11157775"/>
            <a:ext cx="410209" cy="151130"/>
          </a:xfrm>
          <a:custGeom>
            <a:avLst/>
            <a:gdLst/>
            <a:ahLst/>
            <a:cxnLst/>
            <a:rect l="l" t="t" r="r" b="b"/>
            <a:pathLst>
              <a:path w="410209" h="151129">
                <a:moveTo>
                  <a:pt x="72319" y="16809"/>
                </a:moveTo>
                <a:lnTo>
                  <a:pt x="34239" y="29073"/>
                </a:lnTo>
                <a:lnTo>
                  <a:pt x="314" y="77012"/>
                </a:lnTo>
                <a:lnTo>
                  <a:pt x="0" y="106417"/>
                </a:lnTo>
                <a:lnTo>
                  <a:pt x="11387" y="133299"/>
                </a:lnTo>
                <a:lnTo>
                  <a:pt x="31177" y="150780"/>
                </a:lnTo>
                <a:lnTo>
                  <a:pt x="71848" y="150780"/>
                </a:lnTo>
                <a:lnTo>
                  <a:pt x="71933" y="148950"/>
                </a:lnTo>
                <a:lnTo>
                  <a:pt x="69120" y="140285"/>
                </a:lnTo>
                <a:lnTo>
                  <a:pt x="63579" y="133165"/>
                </a:lnTo>
                <a:lnTo>
                  <a:pt x="55809" y="128759"/>
                </a:lnTo>
                <a:lnTo>
                  <a:pt x="39733" y="118328"/>
                </a:lnTo>
                <a:lnTo>
                  <a:pt x="31412" y="102586"/>
                </a:lnTo>
                <a:lnTo>
                  <a:pt x="30866" y="84632"/>
                </a:lnTo>
                <a:lnTo>
                  <a:pt x="38114" y="67562"/>
                </a:lnTo>
                <a:lnTo>
                  <a:pt x="71516" y="48200"/>
                </a:lnTo>
                <a:lnTo>
                  <a:pt x="74552" y="47692"/>
                </a:lnTo>
                <a:lnTo>
                  <a:pt x="129708" y="47692"/>
                </a:lnTo>
                <a:lnTo>
                  <a:pt x="128081" y="45149"/>
                </a:lnTo>
                <a:lnTo>
                  <a:pt x="97483" y="22354"/>
                </a:lnTo>
                <a:lnTo>
                  <a:pt x="79801" y="17402"/>
                </a:lnTo>
                <a:lnTo>
                  <a:pt x="72319" y="16809"/>
                </a:lnTo>
                <a:close/>
              </a:path>
              <a:path w="410209" h="151129">
                <a:moveTo>
                  <a:pt x="396962" y="51578"/>
                </a:moveTo>
                <a:lnTo>
                  <a:pt x="329806" y="51578"/>
                </a:lnTo>
                <a:lnTo>
                  <a:pt x="350179" y="51930"/>
                </a:lnTo>
                <a:lnTo>
                  <a:pt x="368156" y="63122"/>
                </a:lnTo>
                <a:lnTo>
                  <a:pt x="368889" y="63915"/>
                </a:lnTo>
                <a:lnTo>
                  <a:pt x="379324" y="82053"/>
                </a:lnTo>
                <a:lnTo>
                  <a:pt x="378862" y="102145"/>
                </a:lnTo>
                <a:lnTo>
                  <a:pt x="368859" y="120054"/>
                </a:lnTo>
                <a:lnTo>
                  <a:pt x="350669" y="131644"/>
                </a:lnTo>
                <a:lnTo>
                  <a:pt x="340251" y="136988"/>
                </a:lnTo>
                <a:lnTo>
                  <a:pt x="333995" y="146184"/>
                </a:lnTo>
                <a:lnTo>
                  <a:pt x="333342" y="150780"/>
                </a:lnTo>
                <a:lnTo>
                  <a:pt x="378104" y="150780"/>
                </a:lnTo>
                <a:lnTo>
                  <a:pt x="396211" y="136129"/>
                </a:lnTo>
                <a:lnTo>
                  <a:pt x="410118" y="105299"/>
                </a:lnTo>
                <a:lnTo>
                  <a:pt x="408986" y="71783"/>
                </a:lnTo>
                <a:lnTo>
                  <a:pt x="396962" y="51578"/>
                </a:lnTo>
                <a:close/>
              </a:path>
              <a:path w="410209" h="151129">
                <a:moveTo>
                  <a:pt x="160203" y="77367"/>
                </a:moveTo>
                <a:lnTo>
                  <a:pt x="110153" y="77367"/>
                </a:lnTo>
                <a:lnTo>
                  <a:pt x="113602" y="84987"/>
                </a:lnTo>
                <a:lnTo>
                  <a:pt x="119289" y="90705"/>
                </a:lnTo>
                <a:lnTo>
                  <a:pt x="126586" y="94299"/>
                </a:lnTo>
                <a:lnTo>
                  <a:pt x="134865" y="95546"/>
                </a:lnTo>
                <a:lnTo>
                  <a:pt x="138843" y="95546"/>
                </a:lnTo>
                <a:lnTo>
                  <a:pt x="142718" y="93997"/>
                </a:lnTo>
                <a:lnTo>
                  <a:pt x="160203" y="77367"/>
                </a:lnTo>
                <a:close/>
              </a:path>
              <a:path w="410209" h="151129">
                <a:moveTo>
                  <a:pt x="249153" y="33447"/>
                </a:moveTo>
                <a:lnTo>
                  <a:pt x="206381" y="33447"/>
                </a:lnTo>
                <a:lnTo>
                  <a:pt x="232254" y="60890"/>
                </a:lnTo>
                <a:lnTo>
                  <a:pt x="258526" y="88573"/>
                </a:lnTo>
                <a:lnTo>
                  <a:pt x="259468" y="89598"/>
                </a:lnTo>
                <a:lnTo>
                  <a:pt x="260620" y="90486"/>
                </a:lnTo>
                <a:lnTo>
                  <a:pt x="261772" y="91213"/>
                </a:lnTo>
                <a:lnTo>
                  <a:pt x="272683" y="94986"/>
                </a:lnTo>
                <a:lnTo>
                  <a:pt x="283721" y="94076"/>
                </a:lnTo>
                <a:lnTo>
                  <a:pt x="293209" y="88563"/>
                </a:lnTo>
                <a:lnTo>
                  <a:pt x="299467" y="78524"/>
                </a:lnTo>
                <a:lnTo>
                  <a:pt x="311436" y="60849"/>
                </a:lnTo>
                <a:lnTo>
                  <a:pt x="315107" y="58997"/>
                </a:lnTo>
                <a:lnTo>
                  <a:pt x="273708" y="58997"/>
                </a:lnTo>
                <a:lnTo>
                  <a:pt x="249153" y="33447"/>
                </a:lnTo>
                <a:close/>
              </a:path>
              <a:path w="410209" h="151129">
                <a:moveTo>
                  <a:pt x="129708" y="47692"/>
                </a:moveTo>
                <a:lnTo>
                  <a:pt x="74552" y="47692"/>
                </a:lnTo>
                <a:lnTo>
                  <a:pt x="79788" y="48973"/>
                </a:lnTo>
                <a:lnTo>
                  <a:pt x="85442" y="51331"/>
                </a:lnTo>
                <a:lnTo>
                  <a:pt x="92898" y="55238"/>
                </a:lnTo>
                <a:lnTo>
                  <a:pt x="100032" y="60890"/>
                </a:lnTo>
                <a:lnTo>
                  <a:pt x="106042" y="68372"/>
                </a:lnTo>
                <a:lnTo>
                  <a:pt x="110258" y="77936"/>
                </a:lnTo>
                <a:lnTo>
                  <a:pt x="110153" y="77367"/>
                </a:lnTo>
                <a:lnTo>
                  <a:pt x="160203" y="77367"/>
                </a:lnTo>
                <a:lnTo>
                  <a:pt x="181375" y="57229"/>
                </a:lnTo>
                <a:lnTo>
                  <a:pt x="135807" y="57229"/>
                </a:lnTo>
                <a:lnTo>
                  <a:pt x="129708" y="47692"/>
                </a:lnTo>
                <a:close/>
              </a:path>
              <a:path w="410209" h="151129">
                <a:moveTo>
                  <a:pt x="328000" y="20338"/>
                </a:moveTo>
                <a:lnTo>
                  <a:pt x="296614" y="32946"/>
                </a:lnTo>
                <a:lnTo>
                  <a:pt x="273708" y="58997"/>
                </a:lnTo>
                <a:lnTo>
                  <a:pt x="315107" y="58997"/>
                </a:lnTo>
                <a:lnTo>
                  <a:pt x="329806" y="51578"/>
                </a:lnTo>
                <a:lnTo>
                  <a:pt x="396962" y="51578"/>
                </a:lnTo>
                <a:lnTo>
                  <a:pt x="391087" y="41705"/>
                </a:lnTo>
                <a:lnTo>
                  <a:pt x="361585" y="22737"/>
                </a:lnTo>
                <a:lnTo>
                  <a:pt x="328000" y="20338"/>
                </a:lnTo>
                <a:close/>
              </a:path>
              <a:path w="410209" h="151129">
                <a:moveTo>
                  <a:pt x="212558" y="0"/>
                </a:moveTo>
                <a:lnTo>
                  <a:pt x="199470" y="0"/>
                </a:lnTo>
                <a:lnTo>
                  <a:pt x="192978" y="2572"/>
                </a:lnTo>
                <a:lnTo>
                  <a:pt x="188580" y="6955"/>
                </a:lnTo>
                <a:lnTo>
                  <a:pt x="135807" y="57229"/>
                </a:lnTo>
                <a:lnTo>
                  <a:pt x="181375" y="57229"/>
                </a:lnTo>
                <a:lnTo>
                  <a:pt x="206381" y="33447"/>
                </a:lnTo>
                <a:lnTo>
                  <a:pt x="249153" y="33447"/>
                </a:lnTo>
                <a:lnTo>
                  <a:pt x="243724" y="27797"/>
                </a:lnTo>
                <a:lnTo>
                  <a:pt x="227885" y="11681"/>
                </a:lnTo>
                <a:lnTo>
                  <a:pt x="221686" y="5665"/>
                </a:lnTo>
                <a:lnTo>
                  <a:pt x="220621" y="4767"/>
                </a:lnTo>
                <a:lnTo>
                  <a:pt x="221252" y="4767"/>
                </a:lnTo>
                <a:lnTo>
                  <a:pt x="219050" y="2572"/>
                </a:lnTo>
                <a:lnTo>
                  <a:pt x="212558" y="0"/>
                </a:lnTo>
                <a:close/>
              </a:path>
              <a:path w="410209" h="151129">
                <a:moveTo>
                  <a:pt x="221252" y="4767"/>
                </a:moveTo>
                <a:lnTo>
                  <a:pt x="220621" y="4767"/>
                </a:lnTo>
                <a:lnTo>
                  <a:pt x="221040" y="4993"/>
                </a:lnTo>
                <a:lnTo>
                  <a:pt x="223448" y="6955"/>
                </a:lnTo>
                <a:lnTo>
                  <a:pt x="221252" y="4767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26194" y="2218655"/>
            <a:ext cx="437515" cy="437515"/>
          </a:xfrm>
          <a:custGeom>
            <a:avLst/>
            <a:gdLst/>
            <a:ahLst/>
            <a:cxnLst/>
            <a:rect l="l" t="t" r="r" b="b"/>
            <a:pathLst>
              <a:path w="437515" h="437514">
                <a:moveTo>
                  <a:pt x="218761" y="0"/>
                </a:moveTo>
                <a:lnTo>
                  <a:pt x="168626" y="5782"/>
                </a:lnTo>
                <a:lnTo>
                  <a:pt x="122590" y="22250"/>
                </a:lnTo>
                <a:lnTo>
                  <a:pt x="81970" y="48086"/>
                </a:lnTo>
                <a:lnTo>
                  <a:pt x="48084" y="81972"/>
                </a:lnTo>
                <a:lnTo>
                  <a:pt x="22249" y="122591"/>
                </a:lnTo>
                <a:lnTo>
                  <a:pt x="5781" y="168626"/>
                </a:lnTo>
                <a:lnTo>
                  <a:pt x="0" y="218757"/>
                </a:lnTo>
                <a:lnTo>
                  <a:pt x="5781" y="268892"/>
                </a:lnTo>
                <a:lnTo>
                  <a:pt x="22249" y="314928"/>
                </a:lnTo>
                <a:lnTo>
                  <a:pt x="48084" y="355547"/>
                </a:lnTo>
                <a:lnTo>
                  <a:pt x="81970" y="389432"/>
                </a:lnTo>
                <a:lnTo>
                  <a:pt x="122590" y="415267"/>
                </a:lnTo>
                <a:lnTo>
                  <a:pt x="168626" y="431733"/>
                </a:lnTo>
                <a:lnTo>
                  <a:pt x="218761" y="437515"/>
                </a:lnTo>
                <a:lnTo>
                  <a:pt x="268893" y="431733"/>
                </a:lnTo>
                <a:lnTo>
                  <a:pt x="314925" y="415267"/>
                </a:lnTo>
                <a:lnTo>
                  <a:pt x="355542" y="389432"/>
                </a:lnTo>
                <a:lnTo>
                  <a:pt x="362149" y="382826"/>
                </a:lnTo>
                <a:lnTo>
                  <a:pt x="218761" y="382826"/>
                </a:lnTo>
                <a:lnTo>
                  <a:pt x="175166" y="376961"/>
                </a:lnTo>
                <a:lnTo>
                  <a:pt x="135980" y="360412"/>
                </a:lnTo>
                <a:lnTo>
                  <a:pt x="102770" y="334748"/>
                </a:lnTo>
                <a:lnTo>
                  <a:pt x="77107" y="301539"/>
                </a:lnTo>
                <a:lnTo>
                  <a:pt x="60558" y="262352"/>
                </a:lnTo>
                <a:lnTo>
                  <a:pt x="54693" y="218757"/>
                </a:lnTo>
                <a:lnTo>
                  <a:pt x="60558" y="175162"/>
                </a:lnTo>
                <a:lnTo>
                  <a:pt x="77107" y="135976"/>
                </a:lnTo>
                <a:lnTo>
                  <a:pt x="102770" y="102766"/>
                </a:lnTo>
                <a:lnTo>
                  <a:pt x="135980" y="77102"/>
                </a:lnTo>
                <a:lnTo>
                  <a:pt x="175166" y="60554"/>
                </a:lnTo>
                <a:lnTo>
                  <a:pt x="218761" y="54689"/>
                </a:lnTo>
                <a:lnTo>
                  <a:pt x="362145" y="54689"/>
                </a:lnTo>
                <a:lnTo>
                  <a:pt x="355542" y="48086"/>
                </a:lnTo>
                <a:lnTo>
                  <a:pt x="314925" y="22250"/>
                </a:lnTo>
                <a:lnTo>
                  <a:pt x="268893" y="5782"/>
                </a:lnTo>
                <a:lnTo>
                  <a:pt x="218761" y="0"/>
                </a:lnTo>
                <a:close/>
              </a:path>
              <a:path w="437515" h="437514">
                <a:moveTo>
                  <a:pt x="362145" y="54689"/>
                </a:moveTo>
                <a:lnTo>
                  <a:pt x="218761" y="54689"/>
                </a:lnTo>
                <a:lnTo>
                  <a:pt x="262352" y="60554"/>
                </a:lnTo>
                <a:lnTo>
                  <a:pt x="301536" y="77102"/>
                </a:lnTo>
                <a:lnTo>
                  <a:pt x="334743" y="102766"/>
                </a:lnTo>
                <a:lnTo>
                  <a:pt x="360406" y="135976"/>
                </a:lnTo>
                <a:lnTo>
                  <a:pt x="376954" y="175162"/>
                </a:lnTo>
                <a:lnTo>
                  <a:pt x="382819" y="218757"/>
                </a:lnTo>
                <a:lnTo>
                  <a:pt x="376954" y="262352"/>
                </a:lnTo>
                <a:lnTo>
                  <a:pt x="360406" y="301539"/>
                </a:lnTo>
                <a:lnTo>
                  <a:pt x="334743" y="334748"/>
                </a:lnTo>
                <a:lnTo>
                  <a:pt x="301536" y="360412"/>
                </a:lnTo>
                <a:lnTo>
                  <a:pt x="262352" y="376961"/>
                </a:lnTo>
                <a:lnTo>
                  <a:pt x="218761" y="382826"/>
                </a:lnTo>
                <a:lnTo>
                  <a:pt x="362149" y="382826"/>
                </a:lnTo>
                <a:lnTo>
                  <a:pt x="389427" y="355547"/>
                </a:lnTo>
                <a:lnTo>
                  <a:pt x="415261" y="314928"/>
                </a:lnTo>
                <a:lnTo>
                  <a:pt x="431727" y="268892"/>
                </a:lnTo>
                <a:lnTo>
                  <a:pt x="437509" y="218757"/>
                </a:lnTo>
                <a:lnTo>
                  <a:pt x="431727" y="168626"/>
                </a:lnTo>
                <a:lnTo>
                  <a:pt x="415261" y="122591"/>
                </a:lnTo>
                <a:lnTo>
                  <a:pt x="389427" y="81972"/>
                </a:lnTo>
                <a:lnTo>
                  <a:pt x="362145" y="54689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315182" y="1276474"/>
            <a:ext cx="302260" cy="302260"/>
          </a:xfrm>
          <a:custGeom>
            <a:avLst/>
            <a:gdLst/>
            <a:ahLst/>
            <a:cxnLst/>
            <a:rect l="l" t="t" r="r" b="b"/>
            <a:pathLst>
              <a:path w="302259" h="302259">
                <a:moveTo>
                  <a:pt x="151105" y="0"/>
                </a:moveTo>
                <a:lnTo>
                  <a:pt x="103364" y="7708"/>
                </a:lnTo>
                <a:lnTo>
                  <a:pt x="61887" y="29169"/>
                </a:lnTo>
                <a:lnTo>
                  <a:pt x="29169" y="61887"/>
                </a:lnTo>
                <a:lnTo>
                  <a:pt x="7708" y="103364"/>
                </a:lnTo>
                <a:lnTo>
                  <a:pt x="0" y="151105"/>
                </a:lnTo>
                <a:lnTo>
                  <a:pt x="7708" y="198847"/>
                </a:lnTo>
                <a:lnTo>
                  <a:pt x="29169" y="240327"/>
                </a:lnTo>
                <a:lnTo>
                  <a:pt x="61887" y="273047"/>
                </a:lnTo>
                <a:lnTo>
                  <a:pt x="103364" y="294511"/>
                </a:lnTo>
                <a:lnTo>
                  <a:pt x="151105" y="302221"/>
                </a:lnTo>
                <a:lnTo>
                  <a:pt x="198847" y="294511"/>
                </a:lnTo>
                <a:lnTo>
                  <a:pt x="240327" y="273047"/>
                </a:lnTo>
                <a:lnTo>
                  <a:pt x="248932" y="264442"/>
                </a:lnTo>
                <a:lnTo>
                  <a:pt x="151105" y="264442"/>
                </a:lnTo>
                <a:lnTo>
                  <a:pt x="107008" y="255529"/>
                </a:lnTo>
                <a:lnTo>
                  <a:pt x="70984" y="231231"/>
                </a:lnTo>
                <a:lnTo>
                  <a:pt x="46689" y="195203"/>
                </a:lnTo>
                <a:lnTo>
                  <a:pt x="37778" y="151105"/>
                </a:lnTo>
                <a:lnTo>
                  <a:pt x="46689" y="107006"/>
                </a:lnTo>
                <a:lnTo>
                  <a:pt x="70984" y="70979"/>
                </a:lnTo>
                <a:lnTo>
                  <a:pt x="107008" y="46680"/>
                </a:lnTo>
                <a:lnTo>
                  <a:pt x="151105" y="37768"/>
                </a:lnTo>
                <a:lnTo>
                  <a:pt x="248926" y="37768"/>
                </a:lnTo>
                <a:lnTo>
                  <a:pt x="240327" y="29169"/>
                </a:lnTo>
                <a:lnTo>
                  <a:pt x="198847" y="7708"/>
                </a:lnTo>
                <a:lnTo>
                  <a:pt x="151105" y="0"/>
                </a:lnTo>
                <a:close/>
              </a:path>
              <a:path w="302259" h="302259">
                <a:moveTo>
                  <a:pt x="248926" y="37768"/>
                </a:moveTo>
                <a:lnTo>
                  <a:pt x="151105" y="37768"/>
                </a:lnTo>
                <a:lnTo>
                  <a:pt x="195203" y="46680"/>
                </a:lnTo>
                <a:lnTo>
                  <a:pt x="231231" y="70979"/>
                </a:lnTo>
                <a:lnTo>
                  <a:pt x="255529" y="107006"/>
                </a:lnTo>
                <a:lnTo>
                  <a:pt x="264442" y="151105"/>
                </a:lnTo>
                <a:lnTo>
                  <a:pt x="255529" y="195203"/>
                </a:lnTo>
                <a:lnTo>
                  <a:pt x="231231" y="231231"/>
                </a:lnTo>
                <a:lnTo>
                  <a:pt x="195203" y="255529"/>
                </a:lnTo>
                <a:lnTo>
                  <a:pt x="151105" y="264442"/>
                </a:lnTo>
                <a:lnTo>
                  <a:pt x="248932" y="264442"/>
                </a:lnTo>
                <a:lnTo>
                  <a:pt x="273047" y="240327"/>
                </a:lnTo>
                <a:lnTo>
                  <a:pt x="294511" y="198847"/>
                </a:lnTo>
                <a:lnTo>
                  <a:pt x="302221" y="151105"/>
                </a:lnTo>
                <a:lnTo>
                  <a:pt x="294511" y="103364"/>
                </a:lnTo>
                <a:lnTo>
                  <a:pt x="273047" y="61887"/>
                </a:lnTo>
                <a:lnTo>
                  <a:pt x="248926" y="37768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327726" y="6586637"/>
            <a:ext cx="302260" cy="302260"/>
          </a:xfrm>
          <a:custGeom>
            <a:avLst/>
            <a:gdLst/>
            <a:ahLst/>
            <a:cxnLst/>
            <a:rect l="l" t="t" r="r" b="b"/>
            <a:pathLst>
              <a:path w="302259" h="302259">
                <a:moveTo>
                  <a:pt x="151115" y="0"/>
                </a:moveTo>
                <a:lnTo>
                  <a:pt x="103373" y="7708"/>
                </a:lnTo>
                <a:lnTo>
                  <a:pt x="61893" y="29169"/>
                </a:lnTo>
                <a:lnTo>
                  <a:pt x="29173" y="61887"/>
                </a:lnTo>
                <a:lnTo>
                  <a:pt x="7709" y="103364"/>
                </a:lnTo>
                <a:lnTo>
                  <a:pt x="0" y="151105"/>
                </a:lnTo>
                <a:lnTo>
                  <a:pt x="7709" y="198847"/>
                </a:lnTo>
                <a:lnTo>
                  <a:pt x="29173" y="240327"/>
                </a:lnTo>
                <a:lnTo>
                  <a:pt x="61893" y="273047"/>
                </a:lnTo>
                <a:lnTo>
                  <a:pt x="103373" y="294511"/>
                </a:lnTo>
                <a:lnTo>
                  <a:pt x="151115" y="302221"/>
                </a:lnTo>
                <a:lnTo>
                  <a:pt x="198856" y="294511"/>
                </a:lnTo>
                <a:lnTo>
                  <a:pt x="240333" y="273047"/>
                </a:lnTo>
                <a:lnTo>
                  <a:pt x="248938" y="264442"/>
                </a:lnTo>
                <a:lnTo>
                  <a:pt x="151115" y="264442"/>
                </a:lnTo>
                <a:lnTo>
                  <a:pt x="107017" y="255529"/>
                </a:lnTo>
                <a:lnTo>
                  <a:pt x="70989" y="231231"/>
                </a:lnTo>
                <a:lnTo>
                  <a:pt x="46691" y="195203"/>
                </a:lnTo>
                <a:lnTo>
                  <a:pt x="37778" y="151105"/>
                </a:lnTo>
                <a:lnTo>
                  <a:pt x="46691" y="107012"/>
                </a:lnTo>
                <a:lnTo>
                  <a:pt x="70989" y="70988"/>
                </a:lnTo>
                <a:lnTo>
                  <a:pt x="107017" y="46691"/>
                </a:lnTo>
                <a:lnTo>
                  <a:pt x="151115" y="37778"/>
                </a:lnTo>
                <a:lnTo>
                  <a:pt x="248943" y="37778"/>
                </a:lnTo>
                <a:lnTo>
                  <a:pt x="240333" y="29169"/>
                </a:lnTo>
                <a:lnTo>
                  <a:pt x="198856" y="7708"/>
                </a:lnTo>
                <a:lnTo>
                  <a:pt x="151115" y="0"/>
                </a:lnTo>
                <a:close/>
              </a:path>
              <a:path w="302259" h="302259">
                <a:moveTo>
                  <a:pt x="248943" y="37778"/>
                </a:moveTo>
                <a:lnTo>
                  <a:pt x="151115" y="37778"/>
                </a:lnTo>
                <a:lnTo>
                  <a:pt x="195212" y="46691"/>
                </a:lnTo>
                <a:lnTo>
                  <a:pt x="231236" y="70988"/>
                </a:lnTo>
                <a:lnTo>
                  <a:pt x="255531" y="107012"/>
                </a:lnTo>
                <a:lnTo>
                  <a:pt x="264442" y="151105"/>
                </a:lnTo>
                <a:lnTo>
                  <a:pt x="255531" y="195203"/>
                </a:lnTo>
                <a:lnTo>
                  <a:pt x="231236" y="231231"/>
                </a:lnTo>
                <a:lnTo>
                  <a:pt x="195212" y="255529"/>
                </a:lnTo>
                <a:lnTo>
                  <a:pt x="151115" y="264442"/>
                </a:lnTo>
                <a:lnTo>
                  <a:pt x="248938" y="264442"/>
                </a:lnTo>
                <a:lnTo>
                  <a:pt x="273051" y="240327"/>
                </a:lnTo>
                <a:lnTo>
                  <a:pt x="294512" y="198847"/>
                </a:lnTo>
                <a:lnTo>
                  <a:pt x="302221" y="151105"/>
                </a:lnTo>
                <a:lnTo>
                  <a:pt x="294512" y="103364"/>
                </a:lnTo>
                <a:lnTo>
                  <a:pt x="273051" y="61887"/>
                </a:lnTo>
                <a:lnTo>
                  <a:pt x="248943" y="37778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856941" y="7897037"/>
            <a:ext cx="302260" cy="302260"/>
          </a:xfrm>
          <a:custGeom>
            <a:avLst/>
            <a:gdLst/>
            <a:ahLst/>
            <a:cxnLst/>
            <a:rect l="l" t="t" r="r" b="b"/>
            <a:pathLst>
              <a:path w="302260" h="302259">
                <a:moveTo>
                  <a:pt x="151105" y="0"/>
                </a:moveTo>
                <a:lnTo>
                  <a:pt x="103364" y="7709"/>
                </a:lnTo>
                <a:lnTo>
                  <a:pt x="61887" y="29173"/>
                </a:lnTo>
                <a:lnTo>
                  <a:pt x="29169" y="61893"/>
                </a:lnTo>
                <a:lnTo>
                  <a:pt x="7708" y="103373"/>
                </a:lnTo>
                <a:lnTo>
                  <a:pt x="0" y="151115"/>
                </a:lnTo>
                <a:lnTo>
                  <a:pt x="7708" y="198857"/>
                </a:lnTo>
                <a:lnTo>
                  <a:pt x="29169" y="240337"/>
                </a:lnTo>
                <a:lnTo>
                  <a:pt x="61887" y="273058"/>
                </a:lnTo>
                <a:lnTo>
                  <a:pt x="103364" y="294522"/>
                </a:lnTo>
                <a:lnTo>
                  <a:pt x="151105" y="302231"/>
                </a:lnTo>
                <a:lnTo>
                  <a:pt x="198847" y="294522"/>
                </a:lnTo>
                <a:lnTo>
                  <a:pt x="240327" y="273058"/>
                </a:lnTo>
                <a:lnTo>
                  <a:pt x="248932" y="264452"/>
                </a:lnTo>
                <a:lnTo>
                  <a:pt x="151105" y="264452"/>
                </a:lnTo>
                <a:lnTo>
                  <a:pt x="107012" y="255540"/>
                </a:lnTo>
                <a:lnTo>
                  <a:pt x="70988" y="231241"/>
                </a:lnTo>
                <a:lnTo>
                  <a:pt x="46691" y="195214"/>
                </a:lnTo>
                <a:lnTo>
                  <a:pt x="37778" y="151115"/>
                </a:lnTo>
                <a:lnTo>
                  <a:pt x="46691" y="107017"/>
                </a:lnTo>
                <a:lnTo>
                  <a:pt x="70988" y="70989"/>
                </a:lnTo>
                <a:lnTo>
                  <a:pt x="107012" y="46691"/>
                </a:lnTo>
                <a:lnTo>
                  <a:pt x="151105" y="37778"/>
                </a:lnTo>
                <a:lnTo>
                  <a:pt x="248932" y="37778"/>
                </a:lnTo>
                <a:lnTo>
                  <a:pt x="240327" y="29173"/>
                </a:lnTo>
                <a:lnTo>
                  <a:pt x="198847" y="7709"/>
                </a:lnTo>
                <a:lnTo>
                  <a:pt x="151105" y="0"/>
                </a:lnTo>
                <a:close/>
              </a:path>
              <a:path w="302260" h="302259">
                <a:moveTo>
                  <a:pt x="248932" y="37778"/>
                </a:moveTo>
                <a:lnTo>
                  <a:pt x="151105" y="37778"/>
                </a:lnTo>
                <a:lnTo>
                  <a:pt x="195203" y="46691"/>
                </a:lnTo>
                <a:lnTo>
                  <a:pt x="231231" y="70989"/>
                </a:lnTo>
                <a:lnTo>
                  <a:pt x="255529" y="107017"/>
                </a:lnTo>
                <a:lnTo>
                  <a:pt x="264442" y="151115"/>
                </a:lnTo>
                <a:lnTo>
                  <a:pt x="255529" y="195214"/>
                </a:lnTo>
                <a:lnTo>
                  <a:pt x="231231" y="231241"/>
                </a:lnTo>
                <a:lnTo>
                  <a:pt x="195203" y="255540"/>
                </a:lnTo>
                <a:lnTo>
                  <a:pt x="151105" y="264452"/>
                </a:lnTo>
                <a:lnTo>
                  <a:pt x="248932" y="264452"/>
                </a:lnTo>
                <a:lnTo>
                  <a:pt x="273047" y="240337"/>
                </a:lnTo>
                <a:lnTo>
                  <a:pt x="294511" y="198857"/>
                </a:lnTo>
                <a:lnTo>
                  <a:pt x="302221" y="151115"/>
                </a:lnTo>
                <a:lnTo>
                  <a:pt x="294511" y="103373"/>
                </a:lnTo>
                <a:lnTo>
                  <a:pt x="273047" y="61893"/>
                </a:lnTo>
                <a:lnTo>
                  <a:pt x="248932" y="37778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667345" y="1720282"/>
            <a:ext cx="302260" cy="302260"/>
          </a:xfrm>
          <a:custGeom>
            <a:avLst/>
            <a:gdLst/>
            <a:ahLst/>
            <a:cxnLst/>
            <a:rect l="l" t="t" r="r" b="b"/>
            <a:pathLst>
              <a:path w="302259" h="302260">
                <a:moveTo>
                  <a:pt x="151094" y="0"/>
                </a:moveTo>
                <a:lnTo>
                  <a:pt x="103335" y="7709"/>
                </a:lnTo>
                <a:lnTo>
                  <a:pt x="61857" y="29173"/>
                </a:lnTo>
                <a:lnTo>
                  <a:pt x="29150" y="61893"/>
                </a:lnTo>
                <a:lnTo>
                  <a:pt x="7702" y="103373"/>
                </a:lnTo>
                <a:lnTo>
                  <a:pt x="0" y="151115"/>
                </a:lnTo>
                <a:lnTo>
                  <a:pt x="7702" y="198857"/>
                </a:lnTo>
                <a:lnTo>
                  <a:pt x="29150" y="240337"/>
                </a:lnTo>
                <a:lnTo>
                  <a:pt x="61857" y="273058"/>
                </a:lnTo>
                <a:lnTo>
                  <a:pt x="103335" y="294522"/>
                </a:lnTo>
                <a:lnTo>
                  <a:pt x="151094" y="302231"/>
                </a:lnTo>
                <a:lnTo>
                  <a:pt x="198814" y="294522"/>
                </a:lnTo>
                <a:lnTo>
                  <a:pt x="240286" y="273058"/>
                </a:lnTo>
                <a:lnTo>
                  <a:pt x="248892" y="264452"/>
                </a:lnTo>
                <a:lnTo>
                  <a:pt x="151094" y="264452"/>
                </a:lnTo>
                <a:lnTo>
                  <a:pt x="106960" y="255540"/>
                </a:lnTo>
                <a:lnTo>
                  <a:pt x="70914" y="231241"/>
                </a:lnTo>
                <a:lnTo>
                  <a:pt x="46608" y="195214"/>
                </a:lnTo>
                <a:lnTo>
                  <a:pt x="37695" y="151115"/>
                </a:lnTo>
                <a:lnTo>
                  <a:pt x="46608" y="107017"/>
                </a:lnTo>
                <a:lnTo>
                  <a:pt x="70914" y="70989"/>
                </a:lnTo>
                <a:lnTo>
                  <a:pt x="106960" y="46691"/>
                </a:lnTo>
                <a:lnTo>
                  <a:pt x="151094" y="37778"/>
                </a:lnTo>
                <a:lnTo>
                  <a:pt x="248892" y="37778"/>
                </a:lnTo>
                <a:lnTo>
                  <a:pt x="240286" y="29173"/>
                </a:lnTo>
                <a:lnTo>
                  <a:pt x="198814" y="7709"/>
                </a:lnTo>
                <a:lnTo>
                  <a:pt x="151094" y="0"/>
                </a:lnTo>
                <a:close/>
              </a:path>
              <a:path w="302259" h="302260">
                <a:moveTo>
                  <a:pt x="248892" y="37778"/>
                </a:moveTo>
                <a:lnTo>
                  <a:pt x="151094" y="37778"/>
                </a:lnTo>
                <a:lnTo>
                  <a:pt x="195169" y="46691"/>
                </a:lnTo>
                <a:lnTo>
                  <a:pt x="231184" y="70989"/>
                </a:lnTo>
                <a:lnTo>
                  <a:pt x="255478" y="107017"/>
                </a:lnTo>
                <a:lnTo>
                  <a:pt x="264389" y="151115"/>
                </a:lnTo>
                <a:lnTo>
                  <a:pt x="255478" y="195214"/>
                </a:lnTo>
                <a:lnTo>
                  <a:pt x="231184" y="231241"/>
                </a:lnTo>
                <a:lnTo>
                  <a:pt x="195169" y="255540"/>
                </a:lnTo>
                <a:lnTo>
                  <a:pt x="151094" y="264452"/>
                </a:lnTo>
                <a:lnTo>
                  <a:pt x="248892" y="264452"/>
                </a:lnTo>
                <a:lnTo>
                  <a:pt x="273008" y="240337"/>
                </a:lnTo>
                <a:lnTo>
                  <a:pt x="294477" y="198857"/>
                </a:lnTo>
                <a:lnTo>
                  <a:pt x="302189" y="151115"/>
                </a:lnTo>
                <a:lnTo>
                  <a:pt x="294477" y="103373"/>
                </a:lnTo>
                <a:lnTo>
                  <a:pt x="273008" y="61893"/>
                </a:lnTo>
                <a:lnTo>
                  <a:pt x="248892" y="37778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585433" y="10619818"/>
            <a:ext cx="302260" cy="302260"/>
          </a:xfrm>
          <a:custGeom>
            <a:avLst/>
            <a:gdLst/>
            <a:ahLst/>
            <a:cxnLst/>
            <a:rect l="l" t="t" r="r" b="b"/>
            <a:pathLst>
              <a:path w="302259" h="302259">
                <a:moveTo>
                  <a:pt x="151115" y="0"/>
                </a:moveTo>
                <a:lnTo>
                  <a:pt x="103373" y="7709"/>
                </a:lnTo>
                <a:lnTo>
                  <a:pt x="61893" y="29171"/>
                </a:lnTo>
                <a:lnTo>
                  <a:pt x="29173" y="61891"/>
                </a:lnTo>
                <a:lnTo>
                  <a:pt x="7709" y="103370"/>
                </a:lnTo>
                <a:lnTo>
                  <a:pt x="0" y="151112"/>
                </a:lnTo>
                <a:lnTo>
                  <a:pt x="7709" y="198854"/>
                </a:lnTo>
                <a:lnTo>
                  <a:pt x="29173" y="240333"/>
                </a:lnTo>
                <a:lnTo>
                  <a:pt x="61893" y="273052"/>
                </a:lnTo>
                <a:lnTo>
                  <a:pt x="103373" y="294515"/>
                </a:lnTo>
                <a:lnTo>
                  <a:pt x="151115" y="302224"/>
                </a:lnTo>
                <a:lnTo>
                  <a:pt x="198857" y="294515"/>
                </a:lnTo>
                <a:lnTo>
                  <a:pt x="240337" y="273052"/>
                </a:lnTo>
                <a:lnTo>
                  <a:pt x="248943" y="264446"/>
                </a:lnTo>
                <a:lnTo>
                  <a:pt x="151115" y="264446"/>
                </a:lnTo>
                <a:lnTo>
                  <a:pt x="107017" y="255534"/>
                </a:lnTo>
                <a:lnTo>
                  <a:pt x="70989" y="231235"/>
                </a:lnTo>
                <a:lnTo>
                  <a:pt x="46691" y="195209"/>
                </a:lnTo>
                <a:lnTo>
                  <a:pt x="37778" y="151112"/>
                </a:lnTo>
                <a:lnTo>
                  <a:pt x="46691" y="107015"/>
                </a:lnTo>
                <a:lnTo>
                  <a:pt x="70989" y="70988"/>
                </a:lnTo>
                <a:lnTo>
                  <a:pt x="107017" y="46690"/>
                </a:lnTo>
                <a:lnTo>
                  <a:pt x="151115" y="37777"/>
                </a:lnTo>
                <a:lnTo>
                  <a:pt x="248943" y="37777"/>
                </a:lnTo>
                <a:lnTo>
                  <a:pt x="240337" y="29171"/>
                </a:lnTo>
                <a:lnTo>
                  <a:pt x="198857" y="7709"/>
                </a:lnTo>
                <a:lnTo>
                  <a:pt x="151115" y="0"/>
                </a:lnTo>
                <a:close/>
              </a:path>
              <a:path w="302259" h="302259">
                <a:moveTo>
                  <a:pt x="248943" y="37777"/>
                </a:moveTo>
                <a:lnTo>
                  <a:pt x="151115" y="37777"/>
                </a:lnTo>
                <a:lnTo>
                  <a:pt x="195214" y="46690"/>
                </a:lnTo>
                <a:lnTo>
                  <a:pt x="231241" y="70988"/>
                </a:lnTo>
                <a:lnTo>
                  <a:pt x="255540" y="107015"/>
                </a:lnTo>
                <a:lnTo>
                  <a:pt x="264452" y="151112"/>
                </a:lnTo>
                <a:lnTo>
                  <a:pt x="255540" y="195209"/>
                </a:lnTo>
                <a:lnTo>
                  <a:pt x="231241" y="231235"/>
                </a:lnTo>
                <a:lnTo>
                  <a:pt x="195214" y="255534"/>
                </a:lnTo>
                <a:lnTo>
                  <a:pt x="151115" y="264446"/>
                </a:lnTo>
                <a:lnTo>
                  <a:pt x="248943" y="264446"/>
                </a:lnTo>
                <a:lnTo>
                  <a:pt x="273058" y="240333"/>
                </a:lnTo>
                <a:lnTo>
                  <a:pt x="294522" y="198854"/>
                </a:lnTo>
                <a:lnTo>
                  <a:pt x="302231" y="151112"/>
                </a:lnTo>
                <a:lnTo>
                  <a:pt x="294522" y="103370"/>
                </a:lnTo>
                <a:lnTo>
                  <a:pt x="273058" y="61891"/>
                </a:lnTo>
                <a:lnTo>
                  <a:pt x="248943" y="37777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9903372" y="6634499"/>
            <a:ext cx="201295" cy="302260"/>
          </a:xfrm>
          <a:custGeom>
            <a:avLst/>
            <a:gdLst/>
            <a:ahLst/>
            <a:cxnLst/>
            <a:rect l="l" t="t" r="r" b="b"/>
            <a:pathLst>
              <a:path w="201294" h="302259">
                <a:moveTo>
                  <a:pt x="151094" y="0"/>
                </a:moveTo>
                <a:lnTo>
                  <a:pt x="103375" y="7708"/>
                </a:lnTo>
                <a:lnTo>
                  <a:pt x="61903" y="29169"/>
                </a:lnTo>
                <a:lnTo>
                  <a:pt x="29181" y="61887"/>
                </a:lnTo>
                <a:lnTo>
                  <a:pt x="7712" y="103364"/>
                </a:lnTo>
                <a:lnTo>
                  <a:pt x="0" y="151105"/>
                </a:lnTo>
                <a:lnTo>
                  <a:pt x="7712" y="198851"/>
                </a:lnTo>
                <a:lnTo>
                  <a:pt x="29181" y="240331"/>
                </a:lnTo>
                <a:lnTo>
                  <a:pt x="61903" y="273050"/>
                </a:lnTo>
                <a:lnTo>
                  <a:pt x="103375" y="294512"/>
                </a:lnTo>
                <a:lnTo>
                  <a:pt x="151094" y="302221"/>
                </a:lnTo>
                <a:lnTo>
                  <a:pt x="198854" y="294512"/>
                </a:lnTo>
                <a:lnTo>
                  <a:pt x="200726" y="293543"/>
                </a:lnTo>
                <a:lnTo>
                  <a:pt x="200726" y="264442"/>
                </a:lnTo>
                <a:lnTo>
                  <a:pt x="151094" y="264442"/>
                </a:lnTo>
                <a:lnTo>
                  <a:pt x="107020" y="255529"/>
                </a:lnTo>
                <a:lnTo>
                  <a:pt x="71005" y="231231"/>
                </a:lnTo>
                <a:lnTo>
                  <a:pt x="46711" y="195203"/>
                </a:lnTo>
                <a:lnTo>
                  <a:pt x="37799" y="151105"/>
                </a:lnTo>
                <a:lnTo>
                  <a:pt x="46711" y="107012"/>
                </a:lnTo>
                <a:lnTo>
                  <a:pt x="71005" y="70988"/>
                </a:lnTo>
                <a:lnTo>
                  <a:pt x="107020" y="46691"/>
                </a:lnTo>
                <a:lnTo>
                  <a:pt x="151094" y="37778"/>
                </a:lnTo>
                <a:lnTo>
                  <a:pt x="200726" y="37778"/>
                </a:lnTo>
                <a:lnTo>
                  <a:pt x="200726" y="8677"/>
                </a:lnTo>
                <a:lnTo>
                  <a:pt x="198854" y="7708"/>
                </a:lnTo>
                <a:lnTo>
                  <a:pt x="151094" y="0"/>
                </a:lnTo>
                <a:close/>
              </a:path>
              <a:path w="201294" h="302259">
                <a:moveTo>
                  <a:pt x="200726" y="251824"/>
                </a:moveTo>
                <a:lnTo>
                  <a:pt x="195229" y="255529"/>
                </a:lnTo>
                <a:lnTo>
                  <a:pt x="151094" y="264442"/>
                </a:lnTo>
                <a:lnTo>
                  <a:pt x="200726" y="264442"/>
                </a:lnTo>
                <a:lnTo>
                  <a:pt x="200726" y="251824"/>
                </a:lnTo>
                <a:close/>
              </a:path>
              <a:path w="201294" h="302259">
                <a:moveTo>
                  <a:pt x="200726" y="37778"/>
                </a:moveTo>
                <a:lnTo>
                  <a:pt x="151094" y="37778"/>
                </a:lnTo>
                <a:lnTo>
                  <a:pt x="195229" y="46691"/>
                </a:lnTo>
                <a:lnTo>
                  <a:pt x="200726" y="50396"/>
                </a:lnTo>
                <a:lnTo>
                  <a:pt x="200726" y="37778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0" y="6643339"/>
            <a:ext cx="101600" cy="285115"/>
          </a:xfrm>
          <a:custGeom>
            <a:avLst/>
            <a:gdLst/>
            <a:ahLst/>
            <a:cxnLst/>
            <a:rect l="l" t="t" r="r" b="b"/>
            <a:pathLst>
              <a:path w="101600" h="285115">
                <a:moveTo>
                  <a:pt x="0" y="0"/>
                </a:moveTo>
                <a:lnTo>
                  <a:pt x="0" y="41783"/>
                </a:lnTo>
                <a:lnTo>
                  <a:pt x="30195" y="62148"/>
                </a:lnTo>
                <a:lnTo>
                  <a:pt x="54493" y="98172"/>
                </a:lnTo>
                <a:lnTo>
                  <a:pt x="63405" y="142265"/>
                </a:lnTo>
                <a:lnTo>
                  <a:pt x="54493" y="186363"/>
                </a:lnTo>
                <a:lnTo>
                  <a:pt x="30195" y="222391"/>
                </a:lnTo>
                <a:lnTo>
                  <a:pt x="0" y="242756"/>
                </a:lnTo>
                <a:lnTo>
                  <a:pt x="0" y="284541"/>
                </a:lnTo>
                <a:lnTo>
                  <a:pt x="39292" y="264210"/>
                </a:lnTo>
                <a:lnTo>
                  <a:pt x="72011" y="231491"/>
                </a:lnTo>
                <a:lnTo>
                  <a:pt x="93474" y="190011"/>
                </a:lnTo>
                <a:lnTo>
                  <a:pt x="101183" y="142265"/>
                </a:lnTo>
                <a:lnTo>
                  <a:pt x="93474" y="94524"/>
                </a:lnTo>
                <a:lnTo>
                  <a:pt x="72011" y="53047"/>
                </a:lnTo>
                <a:lnTo>
                  <a:pt x="39292" y="20329"/>
                </a:lnTo>
                <a:lnTo>
                  <a:pt x="0" y="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665718" y="9127512"/>
            <a:ext cx="384175" cy="394335"/>
          </a:xfrm>
          <a:custGeom>
            <a:avLst/>
            <a:gdLst/>
            <a:ahLst/>
            <a:cxnLst/>
            <a:rect l="l" t="t" r="r" b="b"/>
            <a:pathLst>
              <a:path w="384175" h="394334">
                <a:moveTo>
                  <a:pt x="148183" y="0"/>
                </a:moveTo>
                <a:lnTo>
                  <a:pt x="124744" y="44468"/>
                </a:lnTo>
                <a:lnTo>
                  <a:pt x="113580" y="94891"/>
                </a:lnTo>
                <a:lnTo>
                  <a:pt x="108216" y="134812"/>
                </a:lnTo>
                <a:lnTo>
                  <a:pt x="96853" y="139336"/>
                </a:lnTo>
                <a:lnTo>
                  <a:pt x="49638" y="159854"/>
                </a:lnTo>
                <a:lnTo>
                  <a:pt x="10460" y="179355"/>
                </a:lnTo>
                <a:lnTo>
                  <a:pt x="0" y="192528"/>
                </a:lnTo>
                <a:lnTo>
                  <a:pt x="4858" y="202444"/>
                </a:lnTo>
                <a:lnTo>
                  <a:pt x="6471" y="204349"/>
                </a:lnTo>
                <a:lnTo>
                  <a:pt x="8408" y="205784"/>
                </a:lnTo>
                <a:lnTo>
                  <a:pt x="9381" y="207093"/>
                </a:lnTo>
                <a:lnTo>
                  <a:pt x="51931" y="235979"/>
                </a:lnTo>
                <a:lnTo>
                  <a:pt x="89426" y="257129"/>
                </a:lnTo>
                <a:lnTo>
                  <a:pt x="114321" y="268127"/>
                </a:lnTo>
                <a:lnTo>
                  <a:pt x="116958" y="293789"/>
                </a:lnTo>
                <a:lnTo>
                  <a:pt x="122014" y="344736"/>
                </a:lnTo>
                <a:lnTo>
                  <a:pt x="126017" y="374533"/>
                </a:lnTo>
                <a:lnTo>
                  <a:pt x="126645" y="376344"/>
                </a:lnTo>
                <a:lnTo>
                  <a:pt x="129242" y="383391"/>
                </a:lnTo>
                <a:lnTo>
                  <a:pt x="134603" y="388752"/>
                </a:lnTo>
                <a:lnTo>
                  <a:pt x="137378" y="390197"/>
                </a:lnTo>
                <a:lnTo>
                  <a:pt x="140320" y="390794"/>
                </a:lnTo>
                <a:lnTo>
                  <a:pt x="145660" y="394166"/>
                </a:lnTo>
                <a:lnTo>
                  <a:pt x="184825" y="368492"/>
                </a:lnTo>
                <a:lnTo>
                  <a:pt x="206972" y="347120"/>
                </a:lnTo>
                <a:lnTo>
                  <a:pt x="155827" y="347120"/>
                </a:lnTo>
                <a:lnTo>
                  <a:pt x="145199" y="260526"/>
                </a:lnTo>
                <a:lnTo>
                  <a:pt x="146435" y="255007"/>
                </a:lnTo>
                <a:lnTo>
                  <a:pt x="144592" y="249238"/>
                </a:lnTo>
                <a:lnTo>
                  <a:pt x="140414" y="245458"/>
                </a:lnTo>
                <a:lnTo>
                  <a:pt x="138477" y="243332"/>
                </a:lnTo>
                <a:lnTo>
                  <a:pt x="135964" y="241762"/>
                </a:lnTo>
                <a:lnTo>
                  <a:pt x="133168" y="240956"/>
                </a:lnTo>
                <a:lnTo>
                  <a:pt x="51391" y="195344"/>
                </a:lnTo>
                <a:lnTo>
                  <a:pt x="128980" y="160424"/>
                </a:lnTo>
                <a:lnTo>
                  <a:pt x="162539" y="44019"/>
                </a:lnTo>
                <a:lnTo>
                  <a:pt x="213450" y="44019"/>
                </a:lnTo>
                <a:lnTo>
                  <a:pt x="178717" y="14016"/>
                </a:lnTo>
                <a:lnTo>
                  <a:pt x="159804" y="638"/>
                </a:lnTo>
                <a:lnTo>
                  <a:pt x="154476" y="638"/>
                </a:lnTo>
                <a:lnTo>
                  <a:pt x="148183" y="0"/>
                </a:lnTo>
                <a:close/>
              </a:path>
              <a:path w="384175" h="394334">
                <a:moveTo>
                  <a:pt x="239427" y="259960"/>
                </a:moveTo>
                <a:lnTo>
                  <a:pt x="232076" y="263541"/>
                </a:lnTo>
                <a:lnTo>
                  <a:pt x="228883" y="270023"/>
                </a:lnTo>
                <a:lnTo>
                  <a:pt x="228338" y="270452"/>
                </a:lnTo>
                <a:lnTo>
                  <a:pt x="227835" y="270923"/>
                </a:lnTo>
                <a:lnTo>
                  <a:pt x="155827" y="347120"/>
                </a:lnTo>
                <a:lnTo>
                  <a:pt x="206972" y="347120"/>
                </a:lnTo>
                <a:lnTo>
                  <a:pt x="239635" y="308439"/>
                </a:lnTo>
                <a:lnTo>
                  <a:pt x="248693" y="295624"/>
                </a:lnTo>
                <a:lnTo>
                  <a:pt x="379756" y="295624"/>
                </a:lnTo>
                <a:lnTo>
                  <a:pt x="374871" y="283980"/>
                </a:lnTo>
                <a:lnTo>
                  <a:pt x="337989" y="283980"/>
                </a:lnTo>
                <a:lnTo>
                  <a:pt x="239427" y="259960"/>
                </a:lnTo>
                <a:close/>
              </a:path>
              <a:path w="384175" h="394334">
                <a:moveTo>
                  <a:pt x="379756" y="295624"/>
                </a:moveTo>
                <a:lnTo>
                  <a:pt x="248693" y="295624"/>
                </a:lnTo>
                <a:lnTo>
                  <a:pt x="265972" y="301216"/>
                </a:lnTo>
                <a:lnTo>
                  <a:pt x="317822" y="315299"/>
                </a:lnTo>
                <a:lnTo>
                  <a:pt x="366512" y="323026"/>
                </a:lnTo>
                <a:lnTo>
                  <a:pt x="374648" y="323571"/>
                </a:lnTo>
                <a:lnTo>
                  <a:pt x="381841" y="317801"/>
                </a:lnTo>
                <a:lnTo>
                  <a:pt x="383674" y="305885"/>
                </a:lnTo>
                <a:lnTo>
                  <a:pt x="382805" y="302105"/>
                </a:lnTo>
                <a:lnTo>
                  <a:pt x="380857" y="299017"/>
                </a:lnTo>
                <a:lnTo>
                  <a:pt x="380669" y="298053"/>
                </a:lnTo>
                <a:lnTo>
                  <a:pt x="380375" y="297100"/>
                </a:lnTo>
                <a:lnTo>
                  <a:pt x="379756" y="295624"/>
                </a:lnTo>
                <a:close/>
              </a:path>
              <a:path w="384175" h="394334">
                <a:moveTo>
                  <a:pt x="374592" y="101326"/>
                </a:moveTo>
                <a:lnTo>
                  <a:pt x="335864" y="101326"/>
                </a:lnTo>
                <a:lnTo>
                  <a:pt x="292671" y="185355"/>
                </a:lnTo>
                <a:lnTo>
                  <a:pt x="291980" y="187030"/>
                </a:lnTo>
                <a:lnTo>
                  <a:pt x="291572" y="188423"/>
                </a:lnTo>
                <a:lnTo>
                  <a:pt x="291289" y="189837"/>
                </a:lnTo>
                <a:lnTo>
                  <a:pt x="291142" y="191250"/>
                </a:lnTo>
                <a:lnTo>
                  <a:pt x="291142" y="193114"/>
                </a:lnTo>
                <a:lnTo>
                  <a:pt x="337989" y="283980"/>
                </a:lnTo>
                <a:lnTo>
                  <a:pt x="374871" y="283980"/>
                </a:lnTo>
                <a:lnTo>
                  <a:pt x="353193" y="237877"/>
                </a:lnTo>
                <a:lnTo>
                  <a:pt x="333695" y="204112"/>
                </a:lnTo>
                <a:lnTo>
                  <a:pt x="326387" y="192905"/>
                </a:lnTo>
                <a:lnTo>
                  <a:pt x="334546" y="181819"/>
                </a:lnTo>
                <a:lnTo>
                  <a:pt x="355873" y="146477"/>
                </a:lnTo>
                <a:lnTo>
                  <a:pt x="369512" y="115878"/>
                </a:lnTo>
                <a:lnTo>
                  <a:pt x="374592" y="101326"/>
                </a:lnTo>
                <a:close/>
              </a:path>
              <a:path w="384175" h="394334">
                <a:moveTo>
                  <a:pt x="213450" y="44019"/>
                </a:moveTo>
                <a:lnTo>
                  <a:pt x="162539" y="44019"/>
                </a:lnTo>
                <a:lnTo>
                  <a:pt x="245971" y="122865"/>
                </a:lnTo>
                <a:lnTo>
                  <a:pt x="254138" y="123388"/>
                </a:lnTo>
                <a:lnTo>
                  <a:pt x="260138" y="119315"/>
                </a:lnTo>
                <a:lnTo>
                  <a:pt x="335864" y="101326"/>
                </a:lnTo>
                <a:lnTo>
                  <a:pt x="374592" y="101326"/>
                </a:lnTo>
                <a:lnTo>
                  <a:pt x="375024" y="100088"/>
                </a:lnTo>
                <a:lnTo>
                  <a:pt x="378700" y="87285"/>
                </a:lnTo>
                <a:lnTo>
                  <a:pt x="255667" y="87285"/>
                </a:lnTo>
                <a:lnTo>
                  <a:pt x="246312" y="76906"/>
                </a:lnTo>
                <a:lnTo>
                  <a:pt x="236711" y="66745"/>
                </a:lnTo>
                <a:lnTo>
                  <a:pt x="226876" y="56809"/>
                </a:lnTo>
                <a:lnTo>
                  <a:pt x="216820" y="47108"/>
                </a:lnTo>
                <a:lnTo>
                  <a:pt x="213450" y="44019"/>
                </a:lnTo>
                <a:close/>
              </a:path>
              <a:path w="384175" h="394334">
                <a:moveTo>
                  <a:pt x="356847" y="64301"/>
                </a:moveTo>
                <a:lnTo>
                  <a:pt x="313544" y="71992"/>
                </a:lnTo>
                <a:lnTo>
                  <a:pt x="266505" y="83918"/>
                </a:lnTo>
                <a:lnTo>
                  <a:pt x="255667" y="87285"/>
                </a:lnTo>
                <a:lnTo>
                  <a:pt x="378700" y="87285"/>
                </a:lnTo>
                <a:lnTo>
                  <a:pt x="379663" y="83918"/>
                </a:lnTo>
                <a:lnTo>
                  <a:pt x="381611" y="76290"/>
                </a:lnTo>
                <a:lnTo>
                  <a:pt x="377464" y="68291"/>
                </a:lnTo>
                <a:lnTo>
                  <a:pt x="368456" y="64867"/>
                </a:lnTo>
                <a:lnTo>
                  <a:pt x="360753" y="64867"/>
                </a:lnTo>
                <a:lnTo>
                  <a:pt x="358858" y="64406"/>
                </a:lnTo>
                <a:lnTo>
                  <a:pt x="356847" y="64301"/>
                </a:lnTo>
                <a:close/>
              </a:path>
              <a:path w="384175" h="394334">
                <a:moveTo>
                  <a:pt x="363727" y="64144"/>
                </a:moveTo>
                <a:lnTo>
                  <a:pt x="360753" y="64867"/>
                </a:lnTo>
                <a:lnTo>
                  <a:pt x="368456" y="64867"/>
                </a:lnTo>
                <a:lnTo>
                  <a:pt x="366941" y="64291"/>
                </a:lnTo>
                <a:lnTo>
                  <a:pt x="363727" y="64144"/>
                </a:lnTo>
                <a:close/>
              </a:path>
              <a:path w="384175" h="394334">
                <a:moveTo>
                  <a:pt x="158298" y="251"/>
                </a:moveTo>
                <a:lnTo>
                  <a:pt x="154476" y="638"/>
                </a:lnTo>
                <a:lnTo>
                  <a:pt x="159804" y="638"/>
                </a:lnTo>
                <a:lnTo>
                  <a:pt x="158298" y="251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4450764" y="3737080"/>
            <a:ext cx="384175" cy="394335"/>
          </a:xfrm>
          <a:custGeom>
            <a:avLst/>
            <a:gdLst/>
            <a:ahLst/>
            <a:cxnLst/>
            <a:rect l="l" t="t" r="r" b="b"/>
            <a:pathLst>
              <a:path w="384175" h="394335">
                <a:moveTo>
                  <a:pt x="148267" y="0"/>
                </a:moveTo>
                <a:lnTo>
                  <a:pt x="124812" y="44468"/>
                </a:lnTo>
                <a:lnTo>
                  <a:pt x="113614" y="94891"/>
                </a:lnTo>
                <a:lnTo>
                  <a:pt x="108268" y="134812"/>
                </a:lnTo>
                <a:lnTo>
                  <a:pt x="96901" y="139336"/>
                </a:lnTo>
                <a:lnTo>
                  <a:pt x="49667" y="159859"/>
                </a:lnTo>
                <a:lnTo>
                  <a:pt x="10470" y="179355"/>
                </a:lnTo>
                <a:lnTo>
                  <a:pt x="0" y="192528"/>
                </a:lnTo>
                <a:lnTo>
                  <a:pt x="4921" y="202444"/>
                </a:lnTo>
                <a:lnTo>
                  <a:pt x="6491" y="204349"/>
                </a:lnTo>
                <a:lnTo>
                  <a:pt x="8481" y="205784"/>
                </a:lnTo>
                <a:lnTo>
                  <a:pt x="9423" y="207093"/>
                </a:lnTo>
                <a:lnTo>
                  <a:pt x="51974" y="235979"/>
                </a:lnTo>
                <a:lnTo>
                  <a:pt x="89473" y="257129"/>
                </a:lnTo>
                <a:lnTo>
                  <a:pt x="114342" y="268127"/>
                </a:lnTo>
                <a:lnTo>
                  <a:pt x="118675" y="310991"/>
                </a:lnTo>
                <a:lnTo>
                  <a:pt x="124812" y="369873"/>
                </a:lnTo>
                <a:lnTo>
                  <a:pt x="126069" y="374533"/>
                </a:lnTo>
                <a:lnTo>
                  <a:pt x="126697" y="376344"/>
                </a:lnTo>
                <a:lnTo>
                  <a:pt x="129315" y="383391"/>
                </a:lnTo>
                <a:lnTo>
                  <a:pt x="132456" y="386522"/>
                </a:lnTo>
                <a:lnTo>
                  <a:pt x="134655" y="388752"/>
                </a:lnTo>
                <a:lnTo>
                  <a:pt x="137482" y="390197"/>
                </a:lnTo>
                <a:lnTo>
                  <a:pt x="140414" y="390794"/>
                </a:lnTo>
                <a:lnTo>
                  <a:pt x="145754" y="394166"/>
                </a:lnTo>
                <a:lnTo>
                  <a:pt x="184876" y="368492"/>
                </a:lnTo>
                <a:lnTo>
                  <a:pt x="207005" y="347120"/>
                </a:lnTo>
                <a:lnTo>
                  <a:pt x="155911" y="347120"/>
                </a:lnTo>
                <a:lnTo>
                  <a:pt x="145231" y="260526"/>
                </a:lnTo>
                <a:lnTo>
                  <a:pt x="146487" y="255007"/>
                </a:lnTo>
                <a:lnTo>
                  <a:pt x="144602" y="249238"/>
                </a:lnTo>
                <a:lnTo>
                  <a:pt x="140414" y="245458"/>
                </a:lnTo>
                <a:lnTo>
                  <a:pt x="138529" y="243332"/>
                </a:lnTo>
                <a:lnTo>
                  <a:pt x="136016" y="241762"/>
                </a:lnTo>
                <a:lnTo>
                  <a:pt x="133189" y="240956"/>
                </a:lnTo>
                <a:lnTo>
                  <a:pt x="51412" y="195344"/>
                </a:lnTo>
                <a:lnTo>
                  <a:pt x="129001" y="160424"/>
                </a:lnTo>
                <a:lnTo>
                  <a:pt x="129210" y="160330"/>
                </a:lnTo>
                <a:lnTo>
                  <a:pt x="129943" y="160005"/>
                </a:lnTo>
                <a:lnTo>
                  <a:pt x="130153" y="159858"/>
                </a:lnTo>
                <a:lnTo>
                  <a:pt x="130467" y="159712"/>
                </a:lnTo>
                <a:lnTo>
                  <a:pt x="130676" y="159555"/>
                </a:lnTo>
                <a:lnTo>
                  <a:pt x="132142" y="158707"/>
                </a:lnTo>
                <a:lnTo>
                  <a:pt x="133294" y="157670"/>
                </a:lnTo>
                <a:lnTo>
                  <a:pt x="134341" y="156476"/>
                </a:lnTo>
                <a:lnTo>
                  <a:pt x="134550" y="156319"/>
                </a:lnTo>
                <a:lnTo>
                  <a:pt x="134969" y="155806"/>
                </a:lnTo>
                <a:lnTo>
                  <a:pt x="135074" y="155586"/>
                </a:lnTo>
                <a:lnTo>
                  <a:pt x="135388" y="155209"/>
                </a:lnTo>
                <a:lnTo>
                  <a:pt x="136362" y="153764"/>
                </a:lnTo>
                <a:lnTo>
                  <a:pt x="137063" y="152382"/>
                </a:lnTo>
                <a:lnTo>
                  <a:pt x="137587" y="150822"/>
                </a:lnTo>
                <a:lnTo>
                  <a:pt x="137901" y="149775"/>
                </a:lnTo>
                <a:lnTo>
                  <a:pt x="162612" y="44019"/>
                </a:lnTo>
                <a:lnTo>
                  <a:pt x="213480" y="44019"/>
                </a:lnTo>
                <a:lnTo>
                  <a:pt x="204447" y="35714"/>
                </a:lnTo>
                <a:lnTo>
                  <a:pt x="165544" y="3748"/>
                </a:lnTo>
                <a:lnTo>
                  <a:pt x="159811" y="638"/>
                </a:lnTo>
                <a:lnTo>
                  <a:pt x="154550" y="638"/>
                </a:lnTo>
                <a:lnTo>
                  <a:pt x="148267" y="0"/>
                </a:lnTo>
                <a:close/>
              </a:path>
              <a:path w="384175" h="394335">
                <a:moveTo>
                  <a:pt x="239469" y="259971"/>
                </a:moveTo>
                <a:lnTo>
                  <a:pt x="232139" y="263541"/>
                </a:lnTo>
                <a:lnTo>
                  <a:pt x="228893" y="270023"/>
                </a:lnTo>
                <a:lnTo>
                  <a:pt x="228370" y="270452"/>
                </a:lnTo>
                <a:lnTo>
                  <a:pt x="227846" y="270923"/>
                </a:lnTo>
                <a:lnTo>
                  <a:pt x="227427" y="271436"/>
                </a:lnTo>
                <a:lnTo>
                  <a:pt x="155911" y="347120"/>
                </a:lnTo>
                <a:lnTo>
                  <a:pt x="207005" y="347120"/>
                </a:lnTo>
                <a:lnTo>
                  <a:pt x="209522" y="344565"/>
                </a:lnTo>
                <a:lnTo>
                  <a:pt x="220060" y="332928"/>
                </a:lnTo>
                <a:lnTo>
                  <a:pt x="230136" y="320881"/>
                </a:lnTo>
                <a:lnTo>
                  <a:pt x="239722" y="308444"/>
                </a:lnTo>
                <a:lnTo>
                  <a:pt x="248788" y="295634"/>
                </a:lnTo>
                <a:lnTo>
                  <a:pt x="379872" y="295634"/>
                </a:lnTo>
                <a:lnTo>
                  <a:pt x="374973" y="283991"/>
                </a:lnTo>
                <a:lnTo>
                  <a:pt x="338000" y="283991"/>
                </a:lnTo>
                <a:lnTo>
                  <a:pt x="239469" y="259971"/>
                </a:lnTo>
                <a:close/>
              </a:path>
              <a:path w="384175" h="394335">
                <a:moveTo>
                  <a:pt x="379872" y="295634"/>
                </a:moveTo>
                <a:lnTo>
                  <a:pt x="248788" y="295634"/>
                </a:lnTo>
                <a:lnTo>
                  <a:pt x="266065" y="301221"/>
                </a:lnTo>
                <a:lnTo>
                  <a:pt x="318419" y="315424"/>
                </a:lnTo>
                <a:lnTo>
                  <a:pt x="366585" y="323026"/>
                </a:lnTo>
                <a:lnTo>
                  <a:pt x="374648" y="323571"/>
                </a:lnTo>
                <a:lnTo>
                  <a:pt x="381873" y="317801"/>
                </a:lnTo>
                <a:lnTo>
                  <a:pt x="383129" y="309749"/>
                </a:lnTo>
                <a:lnTo>
                  <a:pt x="383757" y="305885"/>
                </a:lnTo>
                <a:lnTo>
                  <a:pt x="382815" y="302105"/>
                </a:lnTo>
                <a:lnTo>
                  <a:pt x="380930" y="299017"/>
                </a:lnTo>
                <a:lnTo>
                  <a:pt x="380721" y="298053"/>
                </a:lnTo>
                <a:lnTo>
                  <a:pt x="380093" y="296158"/>
                </a:lnTo>
                <a:lnTo>
                  <a:pt x="379872" y="295634"/>
                </a:lnTo>
                <a:close/>
              </a:path>
              <a:path w="384175" h="394335">
                <a:moveTo>
                  <a:pt x="374630" y="101326"/>
                </a:moveTo>
                <a:lnTo>
                  <a:pt x="335906" y="101326"/>
                </a:lnTo>
                <a:lnTo>
                  <a:pt x="292870" y="184999"/>
                </a:lnTo>
                <a:lnTo>
                  <a:pt x="292661" y="185554"/>
                </a:lnTo>
                <a:lnTo>
                  <a:pt x="292451" y="186025"/>
                </a:lnTo>
                <a:lnTo>
                  <a:pt x="292242" y="186350"/>
                </a:lnTo>
                <a:lnTo>
                  <a:pt x="292137" y="186832"/>
                </a:lnTo>
                <a:lnTo>
                  <a:pt x="291928" y="187271"/>
                </a:lnTo>
                <a:lnTo>
                  <a:pt x="291928" y="187481"/>
                </a:lnTo>
                <a:lnTo>
                  <a:pt x="291718" y="187994"/>
                </a:lnTo>
                <a:lnTo>
                  <a:pt x="291718" y="188151"/>
                </a:lnTo>
                <a:lnTo>
                  <a:pt x="291509" y="188706"/>
                </a:lnTo>
                <a:lnTo>
                  <a:pt x="291404" y="189418"/>
                </a:lnTo>
                <a:lnTo>
                  <a:pt x="291300" y="193847"/>
                </a:lnTo>
                <a:lnTo>
                  <a:pt x="291515" y="195344"/>
                </a:lnTo>
                <a:lnTo>
                  <a:pt x="291823" y="196884"/>
                </a:lnTo>
                <a:lnTo>
                  <a:pt x="292347" y="198182"/>
                </a:lnTo>
                <a:lnTo>
                  <a:pt x="292975" y="199418"/>
                </a:lnTo>
                <a:lnTo>
                  <a:pt x="292975" y="199564"/>
                </a:lnTo>
                <a:lnTo>
                  <a:pt x="338000" y="283991"/>
                </a:lnTo>
                <a:lnTo>
                  <a:pt x="374973" y="283991"/>
                </a:lnTo>
                <a:lnTo>
                  <a:pt x="353287" y="237877"/>
                </a:lnTo>
                <a:lnTo>
                  <a:pt x="333777" y="204112"/>
                </a:lnTo>
                <a:lnTo>
                  <a:pt x="326482" y="192905"/>
                </a:lnTo>
                <a:lnTo>
                  <a:pt x="334628" y="181819"/>
                </a:lnTo>
                <a:lnTo>
                  <a:pt x="355905" y="146477"/>
                </a:lnTo>
                <a:lnTo>
                  <a:pt x="369556" y="115878"/>
                </a:lnTo>
                <a:lnTo>
                  <a:pt x="374630" y="101326"/>
                </a:lnTo>
                <a:close/>
              </a:path>
              <a:path w="384175" h="394335">
                <a:moveTo>
                  <a:pt x="213480" y="44019"/>
                </a:moveTo>
                <a:lnTo>
                  <a:pt x="162612" y="44019"/>
                </a:lnTo>
                <a:lnTo>
                  <a:pt x="246065" y="122865"/>
                </a:lnTo>
                <a:lnTo>
                  <a:pt x="254233" y="123388"/>
                </a:lnTo>
                <a:lnTo>
                  <a:pt x="260201" y="119326"/>
                </a:lnTo>
                <a:lnTo>
                  <a:pt x="335906" y="101326"/>
                </a:lnTo>
                <a:lnTo>
                  <a:pt x="374630" y="101326"/>
                </a:lnTo>
                <a:lnTo>
                  <a:pt x="375062" y="100088"/>
                </a:lnTo>
                <a:lnTo>
                  <a:pt x="378741" y="87285"/>
                </a:lnTo>
                <a:lnTo>
                  <a:pt x="255699" y="87285"/>
                </a:lnTo>
                <a:lnTo>
                  <a:pt x="246375" y="76908"/>
                </a:lnTo>
                <a:lnTo>
                  <a:pt x="236785" y="66750"/>
                </a:lnTo>
                <a:lnTo>
                  <a:pt x="226941" y="56818"/>
                </a:lnTo>
                <a:lnTo>
                  <a:pt x="216852" y="47118"/>
                </a:lnTo>
                <a:lnTo>
                  <a:pt x="213480" y="44019"/>
                </a:lnTo>
                <a:close/>
              </a:path>
              <a:path w="384175" h="394335">
                <a:moveTo>
                  <a:pt x="356847" y="64301"/>
                </a:moveTo>
                <a:lnTo>
                  <a:pt x="313599" y="71992"/>
                </a:lnTo>
                <a:lnTo>
                  <a:pt x="266549" y="83923"/>
                </a:lnTo>
                <a:lnTo>
                  <a:pt x="255699" y="87285"/>
                </a:lnTo>
                <a:lnTo>
                  <a:pt x="378741" y="87285"/>
                </a:lnTo>
                <a:lnTo>
                  <a:pt x="379703" y="83923"/>
                </a:lnTo>
                <a:lnTo>
                  <a:pt x="381663" y="76290"/>
                </a:lnTo>
                <a:lnTo>
                  <a:pt x="377475" y="68291"/>
                </a:lnTo>
                <a:lnTo>
                  <a:pt x="368488" y="64867"/>
                </a:lnTo>
                <a:lnTo>
                  <a:pt x="360826" y="64867"/>
                </a:lnTo>
                <a:lnTo>
                  <a:pt x="358941" y="64406"/>
                </a:lnTo>
                <a:lnTo>
                  <a:pt x="356847" y="64301"/>
                </a:lnTo>
                <a:close/>
              </a:path>
              <a:path w="384175" h="394335">
                <a:moveTo>
                  <a:pt x="363758" y="64155"/>
                </a:moveTo>
                <a:lnTo>
                  <a:pt x="360826" y="64867"/>
                </a:lnTo>
                <a:lnTo>
                  <a:pt x="368488" y="64867"/>
                </a:lnTo>
                <a:lnTo>
                  <a:pt x="367004" y="64301"/>
                </a:lnTo>
                <a:lnTo>
                  <a:pt x="363758" y="64155"/>
                </a:lnTo>
                <a:close/>
              </a:path>
              <a:path w="384175" h="394335">
                <a:moveTo>
                  <a:pt x="158319" y="261"/>
                </a:moveTo>
                <a:lnTo>
                  <a:pt x="154550" y="638"/>
                </a:lnTo>
                <a:lnTo>
                  <a:pt x="159811" y="638"/>
                </a:lnTo>
                <a:lnTo>
                  <a:pt x="158319" y="261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332624" y="3131370"/>
            <a:ext cx="395605" cy="386715"/>
          </a:xfrm>
          <a:custGeom>
            <a:avLst/>
            <a:gdLst/>
            <a:ahLst/>
            <a:cxnLst/>
            <a:rect l="l" t="t" r="r" b="b"/>
            <a:pathLst>
              <a:path w="395604" h="386714">
                <a:moveTo>
                  <a:pt x="180769" y="0"/>
                </a:moveTo>
                <a:lnTo>
                  <a:pt x="171764" y="6764"/>
                </a:lnTo>
                <a:lnTo>
                  <a:pt x="169931" y="9402"/>
                </a:lnTo>
                <a:lnTo>
                  <a:pt x="168947" y="12303"/>
                </a:lnTo>
                <a:lnTo>
                  <a:pt x="167544" y="13654"/>
                </a:lnTo>
                <a:lnTo>
                  <a:pt x="149767" y="56023"/>
                </a:lnTo>
                <a:lnTo>
                  <a:pt x="134739" y="102164"/>
                </a:lnTo>
                <a:lnTo>
                  <a:pt x="131797" y="113127"/>
                </a:lnTo>
                <a:lnTo>
                  <a:pt x="118027" y="115493"/>
                </a:lnTo>
                <a:lnTo>
                  <a:pt x="77086" y="124530"/>
                </a:lnTo>
                <a:lnTo>
                  <a:pt x="28760" y="139069"/>
                </a:lnTo>
                <a:lnTo>
                  <a:pt x="4512" y="152424"/>
                </a:lnTo>
                <a:lnTo>
                  <a:pt x="607" y="157408"/>
                </a:lnTo>
                <a:lnTo>
                  <a:pt x="25690" y="200962"/>
                </a:lnTo>
                <a:lnTo>
                  <a:pt x="62362" y="237324"/>
                </a:lnTo>
                <a:lnTo>
                  <a:pt x="93253" y="263175"/>
                </a:lnTo>
                <a:lnTo>
                  <a:pt x="91015" y="275198"/>
                </a:lnTo>
                <a:lnTo>
                  <a:pt x="83155" y="326076"/>
                </a:lnTo>
                <a:lnTo>
                  <a:pt x="78692" y="369988"/>
                </a:lnTo>
                <a:lnTo>
                  <a:pt x="78135" y="378114"/>
                </a:lnTo>
                <a:lnTo>
                  <a:pt x="84269" y="385496"/>
                </a:lnTo>
                <a:lnTo>
                  <a:pt x="95253" y="386679"/>
                </a:lnTo>
                <a:lnTo>
                  <a:pt x="97724" y="386323"/>
                </a:lnTo>
                <a:lnTo>
                  <a:pt x="99976" y="385464"/>
                </a:lnTo>
                <a:lnTo>
                  <a:pt x="101609" y="385339"/>
                </a:lnTo>
                <a:lnTo>
                  <a:pt x="148741" y="364780"/>
                </a:lnTo>
                <a:lnTo>
                  <a:pt x="186647" y="344369"/>
                </a:lnTo>
                <a:lnTo>
                  <a:pt x="187928" y="343549"/>
                </a:lnTo>
                <a:lnTo>
                  <a:pt x="114101" y="343549"/>
                </a:lnTo>
                <a:lnTo>
                  <a:pt x="125979" y="259481"/>
                </a:lnTo>
                <a:lnTo>
                  <a:pt x="45495" y="168759"/>
                </a:lnTo>
                <a:lnTo>
                  <a:pt x="156696" y="140320"/>
                </a:lnTo>
                <a:lnTo>
                  <a:pt x="161513" y="133692"/>
                </a:lnTo>
                <a:lnTo>
                  <a:pt x="161272" y="126456"/>
                </a:lnTo>
                <a:lnTo>
                  <a:pt x="186486" y="52815"/>
                </a:lnTo>
                <a:lnTo>
                  <a:pt x="230834" y="52815"/>
                </a:lnTo>
                <a:lnTo>
                  <a:pt x="226431" y="45802"/>
                </a:lnTo>
                <a:lnTo>
                  <a:pt x="216756" y="32132"/>
                </a:lnTo>
                <a:lnTo>
                  <a:pt x="206349" y="19039"/>
                </a:lnTo>
                <a:lnTo>
                  <a:pt x="195240" y="6575"/>
                </a:lnTo>
                <a:lnTo>
                  <a:pt x="189753" y="764"/>
                </a:lnTo>
                <a:lnTo>
                  <a:pt x="180769" y="0"/>
                </a:lnTo>
                <a:close/>
              </a:path>
              <a:path w="395604" h="386714">
                <a:moveTo>
                  <a:pt x="283195" y="329194"/>
                </a:moveTo>
                <a:lnTo>
                  <a:pt x="209239" y="329194"/>
                </a:lnTo>
                <a:lnTo>
                  <a:pt x="232348" y="340667"/>
                </a:lnTo>
                <a:lnTo>
                  <a:pt x="278126" y="363591"/>
                </a:lnTo>
                <a:lnTo>
                  <a:pt x="302283" y="375412"/>
                </a:lnTo>
                <a:lnTo>
                  <a:pt x="303844" y="375894"/>
                </a:lnTo>
                <a:lnTo>
                  <a:pt x="305456" y="376114"/>
                </a:lnTo>
                <a:lnTo>
                  <a:pt x="307320" y="376553"/>
                </a:lnTo>
                <a:lnTo>
                  <a:pt x="314660" y="378114"/>
                </a:lnTo>
                <a:lnTo>
                  <a:pt x="322053" y="376449"/>
                </a:lnTo>
                <a:lnTo>
                  <a:pt x="324764" y="374868"/>
                </a:lnTo>
                <a:lnTo>
                  <a:pt x="326838" y="372700"/>
                </a:lnTo>
                <a:lnTo>
                  <a:pt x="332544" y="369988"/>
                </a:lnTo>
                <a:lnTo>
                  <a:pt x="336220" y="363988"/>
                </a:lnTo>
                <a:lnTo>
                  <a:pt x="335759" y="357402"/>
                </a:lnTo>
                <a:lnTo>
                  <a:pt x="334141" y="340220"/>
                </a:lnTo>
                <a:lnTo>
                  <a:pt x="333587" y="336272"/>
                </a:lnTo>
                <a:lnTo>
                  <a:pt x="298189" y="336272"/>
                </a:lnTo>
                <a:lnTo>
                  <a:pt x="283195" y="329194"/>
                </a:lnTo>
                <a:close/>
              </a:path>
              <a:path w="395604" h="386714">
                <a:moveTo>
                  <a:pt x="209428" y="293509"/>
                </a:moveTo>
                <a:lnTo>
                  <a:pt x="203945" y="295038"/>
                </a:lnTo>
                <a:lnTo>
                  <a:pt x="201166" y="295530"/>
                </a:lnTo>
                <a:lnTo>
                  <a:pt x="198496" y="296807"/>
                </a:lnTo>
                <a:lnTo>
                  <a:pt x="196318" y="298744"/>
                </a:lnTo>
                <a:lnTo>
                  <a:pt x="114101" y="343549"/>
                </a:lnTo>
                <a:lnTo>
                  <a:pt x="187928" y="343549"/>
                </a:lnTo>
                <a:lnTo>
                  <a:pt x="198093" y="337045"/>
                </a:lnTo>
                <a:lnTo>
                  <a:pt x="209239" y="329194"/>
                </a:lnTo>
                <a:lnTo>
                  <a:pt x="283195" y="329194"/>
                </a:lnTo>
                <a:lnTo>
                  <a:pt x="219291" y="299027"/>
                </a:lnTo>
                <a:lnTo>
                  <a:pt x="215291" y="295038"/>
                </a:lnTo>
                <a:lnTo>
                  <a:pt x="209428" y="293509"/>
                </a:lnTo>
                <a:close/>
              </a:path>
              <a:path w="395604" h="386714">
                <a:moveTo>
                  <a:pt x="230834" y="52815"/>
                </a:moveTo>
                <a:lnTo>
                  <a:pt x="186486" y="52815"/>
                </a:lnTo>
                <a:lnTo>
                  <a:pt x="234474" y="134194"/>
                </a:lnTo>
                <a:lnTo>
                  <a:pt x="342062" y="148539"/>
                </a:lnTo>
                <a:lnTo>
                  <a:pt x="269133" y="219050"/>
                </a:lnTo>
                <a:lnTo>
                  <a:pt x="268232" y="227176"/>
                </a:lnTo>
                <a:lnTo>
                  <a:pt x="272002" y="233343"/>
                </a:lnTo>
                <a:lnTo>
                  <a:pt x="272085" y="234024"/>
                </a:lnTo>
                <a:lnTo>
                  <a:pt x="272211" y="234704"/>
                </a:lnTo>
                <a:lnTo>
                  <a:pt x="298189" y="336272"/>
                </a:lnTo>
                <a:lnTo>
                  <a:pt x="333587" y="336272"/>
                </a:lnTo>
                <a:lnTo>
                  <a:pt x="324681" y="289540"/>
                </a:lnTo>
                <a:lnTo>
                  <a:pt x="310231" y="244754"/>
                </a:lnTo>
                <a:lnTo>
                  <a:pt x="304231" y="230254"/>
                </a:lnTo>
                <a:lnTo>
                  <a:pt x="318187" y="218630"/>
                </a:lnTo>
                <a:lnTo>
                  <a:pt x="357779" y="182319"/>
                </a:lnTo>
                <a:lnTo>
                  <a:pt x="390302" y="145273"/>
                </a:lnTo>
                <a:lnTo>
                  <a:pt x="395108" y="138686"/>
                </a:lnTo>
                <a:lnTo>
                  <a:pt x="394071" y="129514"/>
                </a:lnTo>
                <a:lnTo>
                  <a:pt x="384972" y="121598"/>
                </a:lnTo>
                <a:lnTo>
                  <a:pt x="381318" y="120320"/>
                </a:lnTo>
                <a:lnTo>
                  <a:pt x="377663" y="120310"/>
                </a:lnTo>
                <a:lnTo>
                  <a:pt x="376742" y="119964"/>
                </a:lnTo>
                <a:lnTo>
                  <a:pt x="326721" y="112539"/>
                </a:lnTo>
                <a:lnTo>
                  <a:pt x="285918" y="109713"/>
                </a:lnTo>
                <a:lnTo>
                  <a:pt x="258861" y="109713"/>
                </a:lnTo>
                <a:lnTo>
                  <a:pt x="253843" y="96898"/>
                </a:lnTo>
                <a:lnTo>
                  <a:pt x="248241" y="84322"/>
                </a:lnTo>
                <a:lnTo>
                  <a:pt x="242069" y="72012"/>
                </a:lnTo>
                <a:lnTo>
                  <a:pt x="235343" y="59998"/>
                </a:lnTo>
                <a:lnTo>
                  <a:pt x="230834" y="52815"/>
                </a:lnTo>
                <a:close/>
              </a:path>
              <a:path w="395604" h="386714">
                <a:moveTo>
                  <a:pt x="272239" y="109521"/>
                </a:moveTo>
                <a:lnTo>
                  <a:pt x="258861" y="109713"/>
                </a:lnTo>
                <a:lnTo>
                  <a:pt x="285918" y="109713"/>
                </a:lnTo>
                <a:lnTo>
                  <a:pt x="285365" y="109691"/>
                </a:lnTo>
                <a:lnTo>
                  <a:pt x="272239" y="109521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09566" y="2431379"/>
            <a:ext cx="448945" cy="448945"/>
          </a:xfrm>
          <a:custGeom>
            <a:avLst/>
            <a:gdLst/>
            <a:ahLst/>
            <a:cxnLst/>
            <a:rect l="l" t="t" r="r" b="b"/>
            <a:pathLst>
              <a:path w="448945" h="448944">
                <a:moveTo>
                  <a:pt x="144627" y="0"/>
                </a:moveTo>
                <a:lnTo>
                  <a:pt x="105563" y="17967"/>
                </a:lnTo>
                <a:lnTo>
                  <a:pt x="3110" y="281846"/>
                </a:lnTo>
                <a:lnTo>
                  <a:pt x="0" y="303791"/>
                </a:lnTo>
                <a:lnTo>
                  <a:pt x="5216" y="324938"/>
                </a:lnTo>
                <a:lnTo>
                  <a:pt x="17971" y="342855"/>
                </a:lnTo>
                <a:lnTo>
                  <a:pt x="37474" y="355111"/>
                </a:lnTo>
                <a:lnTo>
                  <a:pt x="281022" y="445391"/>
                </a:lnTo>
                <a:lnTo>
                  <a:pt x="303709" y="448427"/>
                </a:lnTo>
                <a:lnTo>
                  <a:pt x="325027" y="443077"/>
                </a:lnTo>
                <a:lnTo>
                  <a:pt x="342621" y="430228"/>
                </a:lnTo>
                <a:lnTo>
                  <a:pt x="350410" y="417063"/>
                </a:lnTo>
                <a:lnTo>
                  <a:pt x="301451" y="417063"/>
                </a:lnTo>
                <a:lnTo>
                  <a:pt x="291104" y="415633"/>
                </a:lnTo>
                <a:lnTo>
                  <a:pt x="184737" y="376200"/>
                </a:lnTo>
                <a:lnTo>
                  <a:pt x="188810" y="365268"/>
                </a:lnTo>
                <a:lnTo>
                  <a:pt x="155251" y="365268"/>
                </a:lnTo>
                <a:lnTo>
                  <a:pt x="48524" y="325709"/>
                </a:lnTo>
                <a:lnTo>
                  <a:pt x="39635" y="320129"/>
                </a:lnTo>
                <a:lnTo>
                  <a:pt x="33778" y="311950"/>
                </a:lnTo>
                <a:lnTo>
                  <a:pt x="31352" y="302279"/>
                </a:lnTo>
                <a:lnTo>
                  <a:pt x="32759" y="292223"/>
                </a:lnTo>
                <a:lnTo>
                  <a:pt x="72230" y="185755"/>
                </a:lnTo>
                <a:lnTo>
                  <a:pt x="165563" y="185755"/>
                </a:lnTo>
                <a:lnTo>
                  <a:pt x="83148" y="155253"/>
                </a:lnTo>
                <a:lnTo>
                  <a:pt x="122711" y="48524"/>
                </a:lnTo>
                <a:lnTo>
                  <a:pt x="128293" y="39634"/>
                </a:lnTo>
                <a:lnTo>
                  <a:pt x="136473" y="33775"/>
                </a:lnTo>
                <a:lnTo>
                  <a:pt x="146143" y="31349"/>
                </a:lnTo>
                <a:lnTo>
                  <a:pt x="243080" y="31349"/>
                </a:lnTo>
                <a:lnTo>
                  <a:pt x="166575" y="3111"/>
                </a:lnTo>
                <a:lnTo>
                  <a:pt x="144627" y="0"/>
                </a:lnTo>
                <a:close/>
              </a:path>
              <a:path w="448945" h="448944">
                <a:moveTo>
                  <a:pt x="324395" y="244539"/>
                </a:moveTo>
                <a:lnTo>
                  <a:pt x="233788" y="244539"/>
                </a:lnTo>
                <a:lnTo>
                  <a:pt x="365044" y="293438"/>
                </a:lnTo>
                <a:lnTo>
                  <a:pt x="324705" y="399780"/>
                </a:lnTo>
                <a:lnTo>
                  <a:pt x="324490" y="400387"/>
                </a:lnTo>
                <a:lnTo>
                  <a:pt x="319275" y="409164"/>
                </a:lnTo>
                <a:lnTo>
                  <a:pt x="311218" y="414815"/>
                </a:lnTo>
                <a:lnTo>
                  <a:pt x="301451" y="417063"/>
                </a:lnTo>
                <a:lnTo>
                  <a:pt x="350410" y="417063"/>
                </a:lnTo>
                <a:lnTo>
                  <a:pt x="354136" y="410764"/>
                </a:lnTo>
                <a:lnTo>
                  <a:pt x="409160" y="263397"/>
                </a:lnTo>
                <a:lnTo>
                  <a:pt x="375343" y="263397"/>
                </a:lnTo>
                <a:lnTo>
                  <a:pt x="324395" y="244539"/>
                </a:lnTo>
                <a:close/>
              </a:path>
              <a:path w="448945" h="448944">
                <a:moveTo>
                  <a:pt x="165563" y="185755"/>
                </a:moveTo>
                <a:lnTo>
                  <a:pt x="72230" y="185755"/>
                </a:lnTo>
                <a:lnTo>
                  <a:pt x="203689" y="234403"/>
                </a:lnTo>
                <a:lnTo>
                  <a:pt x="155251" y="365268"/>
                </a:lnTo>
                <a:lnTo>
                  <a:pt x="188810" y="365268"/>
                </a:lnTo>
                <a:lnTo>
                  <a:pt x="233788" y="244539"/>
                </a:lnTo>
                <a:lnTo>
                  <a:pt x="324395" y="244539"/>
                </a:lnTo>
                <a:lnTo>
                  <a:pt x="244393" y="214927"/>
                </a:lnTo>
                <a:lnTo>
                  <a:pt x="248439" y="203995"/>
                </a:lnTo>
                <a:lnTo>
                  <a:pt x="214849" y="203995"/>
                </a:lnTo>
                <a:lnTo>
                  <a:pt x="165563" y="185755"/>
                </a:lnTo>
                <a:close/>
              </a:path>
              <a:path w="448945" h="448944">
                <a:moveTo>
                  <a:pt x="383430" y="83151"/>
                </a:moveTo>
                <a:lnTo>
                  <a:pt x="293170" y="83151"/>
                </a:lnTo>
                <a:lnTo>
                  <a:pt x="399898" y="122710"/>
                </a:lnTo>
                <a:lnTo>
                  <a:pt x="408787" y="128290"/>
                </a:lnTo>
                <a:lnTo>
                  <a:pt x="414645" y="136469"/>
                </a:lnTo>
                <a:lnTo>
                  <a:pt x="417070" y="146140"/>
                </a:lnTo>
                <a:lnTo>
                  <a:pt x="415663" y="156196"/>
                </a:lnTo>
                <a:lnTo>
                  <a:pt x="375343" y="263397"/>
                </a:lnTo>
                <a:lnTo>
                  <a:pt x="409160" y="263397"/>
                </a:lnTo>
                <a:lnTo>
                  <a:pt x="445312" y="166572"/>
                </a:lnTo>
                <a:lnTo>
                  <a:pt x="448423" y="144628"/>
                </a:lnTo>
                <a:lnTo>
                  <a:pt x="443206" y="123481"/>
                </a:lnTo>
                <a:lnTo>
                  <a:pt x="430451" y="105564"/>
                </a:lnTo>
                <a:lnTo>
                  <a:pt x="410948" y="93308"/>
                </a:lnTo>
                <a:lnTo>
                  <a:pt x="383430" y="83151"/>
                </a:lnTo>
                <a:close/>
              </a:path>
              <a:path w="448945" h="448944">
                <a:moveTo>
                  <a:pt x="243080" y="31349"/>
                </a:moveTo>
                <a:lnTo>
                  <a:pt x="146143" y="31349"/>
                </a:lnTo>
                <a:lnTo>
                  <a:pt x="156197" y="32755"/>
                </a:lnTo>
                <a:lnTo>
                  <a:pt x="262753" y="72261"/>
                </a:lnTo>
                <a:lnTo>
                  <a:pt x="214849" y="203995"/>
                </a:lnTo>
                <a:lnTo>
                  <a:pt x="248439" y="203995"/>
                </a:lnTo>
                <a:lnTo>
                  <a:pt x="293170" y="83151"/>
                </a:lnTo>
                <a:lnTo>
                  <a:pt x="383430" y="83151"/>
                </a:lnTo>
                <a:lnTo>
                  <a:pt x="243080" y="31349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166056" y="11023524"/>
            <a:ext cx="958215" cy="147320"/>
          </a:xfrm>
          <a:custGeom>
            <a:avLst/>
            <a:gdLst/>
            <a:ahLst/>
            <a:cxnLst/>
            <a:rect l="l" t="t" r="r" b="b"/>
            <a:pathLst>
              <a:path w="958215" h="147320">
                <a:moveTo>
                  <a:pt x="803870" y="0"/>
                </a:moveTo>
                <a:lnTo>
                  <a:pt x="773765" y="5618"/>
                </a:lnTo>
                <a:lnTo>
                  <a:pt x="750717" y="19980"/>
                </a:lnTo>
                <a:lnTo>
                  <a:pt x="732912" y="39347"/>
                </a:lnTo>
                <a:lnTo>
                  <a:pt x="706661" y="77076"/>
                </a:lnTo>
                <a:lnTo>
                  <a:pt x="696282" y="88907"/>
                </a:lnTo>
                <a:lnTo>
                  <a:pt x="685903" y="95778"/>
                </a:lnTo>
                <a:lnTo>
                  <a:pt x="674031" y="98000"/>
                </a:lnTo>
                <a:lnTo>
                  <a:pt x="662160" y="95773"/>
                </a:lnTo>
                <a:lnTo>
                  <a:pt x="651781" y="88894"/>
                </a:lnTo>
                <a:lnTo>
                  <a:pt x="641401" y="77062"/>
                </a:lnTo>
                <a:lnTo>
                  <a:pt x="615136" y="39347"/>
                </a:lnTo>
                <a:lnTo>
                  <a:pt x="597306" y="19980"/>
                </a:lnTo>
                <a:lnTo>
                  <a:pt x="574254" y="5618"/>
                </a:lnTo>
                <a:lnTo>
                  <a:pt x="544192" y="0"/>
                </a:lnTo>
                <a:lnTo>
                  <a:pt x="514072" y="5613"/>
                </a:lnTo>
                <a:lnTo>
                  <a:pt x="491000" y="19968"/>
                </a:lnTo>
                <a:lnTo>
                  <a:pt x="473190" y="39333"/>
                </a:lnTo>
                <a:lnTo>
                  <a:pt x="446923" y="77062"/>
                </a:lnTo>
                <a:lnTo>
                  <a:pt x="436512" y="88894"/>
                </a:lnTo>
                <a:lnTo>
                  <a:pt x="426122" y="95773"/>
                </a:lnTo>
                <a:lnTo>
                  <a:pt x="414249" y="98000"/>
                </a:lnTo>
                <a:lnTo>
                  <a:pt x="402377" y="95773"/>
                </a:lnTo>
                <a:lnTo>
                  <a:pt x="391998" y="88894"/>
                </a:lnTo>
                <a:lnTo>
                  <a:pt x="381619" y="77062"/>
                </a:lnTo>
                <a:lnTo>
                  <a:pt x="355368" y="39347"/>
                </a:lnTo>
                <a:lnTo>
                  <a:pt x="337561" y="19980"/>
                </a:lnTo>
                <a:lnTo>
                  <a:pt x="314511" y="5618"/>
                </a:lnTo>
                <a:lnTo>
                  <a:pt x="284399" y="0"/>
                </a:lnTo>
                <a:lnTo>
                  <a:pt x="254284" y="5613"/>
                </a:lnTo>
                <a:lnTo>
                  <a:pt x="231214" y="19968"/>
                </a:lnTo>
                <a:lnTo>
                  <a:pt x="213384" y="39333"/>
                </a:lnTo>
                <a:lnTo>
                  <a:pt x="187097" y="77062"/>
                </a:lnTo>
                <a:lnTo>
                  <a:pt x="176711" y="88894"/>
                </a:lnTo>
                <a:lnTo>
                  <a:pt x="166326" y="95773"/>
                </a:lnTo>
                <a:lnTo>
                  <a:pt x="154435" y="98000"/>
                </a:lnTo>
                <a:lnTo>
                  <a:pt x="142557" y="95773"/>
                </a:lnTo>
                <a:lnTo>
                  <a:pt x="132173" y="88894"/>
                </a:lnTo>
                <a:lnTo>
                  <a:pt x="121790" y="77062"/>
                </a:lnTo>
                <a:lnTo>
                  <a:pt x="95504" y="39333"/>
                </a:lnTo>
                <a:lnTo>
                  <a:pt x="77675" y="19968"/>
                </a:lnTo>
                <a:lnTo>
                  <a:pt x="54612" y="5613"/>
                </a:lnTo>
                <a:lnTo>
                  <a:pt x="24501" y="0"/>
                </a:lnTo>
                <a:lnTo>
                  <a:pt x="14975" y="1924"/>
                </a:lnTo>
                <a:lnTo>
                  <a:pt x="7185" y="7173"/>
                </a:lnTo>
                <a:lnTo>
                  <a:pt x="1928" y="14963"/>
                </a:lnTo>
                <a:lnTo>
                  <a:pt x="0" y="24508"/>
                </a:lnTo>
                <a:lnTo>
                  <a:pt x="1928" y="34033"/>
                </a:lnTo>
                <a:lnTo>
                  <a:pt x="7185" y="41813"/>
                </a:lnTo>
                <a:lnTo>
                  <a:pt x="14975" y="47059"/>
                </a:lnTo>
                <a:lnTo>
                  <a:pt x="36380" y="51210"/>
                </a:lnTo>
                <a:lnTo>
                  <a:pt x="46768" y="58096"/>
                </a:lnTo>
                <a:lnTo>
                  <a:pt x="57164" y="69948"/>
                </a:lnTo>
                <a:lnTo>
                  <a:pt x="83456" y="107692"/>
                </a:lnTo>
                <a:lnTo>
                  <a:pt x="101282" y="127035"/>
                </a:lnTo>
                <a:lnTo>
                  <a:pt x="124342" y="141374"/>
                </a:lnTo>
                <a:lnTo>
                  <a:pt x="154435" y="146982"/>
                </a:lnTo>
                <a:lnTo>
                  <a:pt x="184545" y="141374"/>
                </a:lnTo>
                <a:lnTo>
                  <a:pt x="207615" y="127035"/>
                </a:lnTo>
                <a:lnTo>
                  <a:pt x="225444" y="107692"/>
                </a:lnTo>
                <a:lnTo>
                  <a:pt x="251737" y="69948"/>
                </a:lnTo>
                <a:lnTo>
                  <a:pt x="262133" y="58096"/>
                </a:lnTo>
                <a:lnTo>
                  <a:pt x="272521" y="51210"/>
                </a:lnTo>
                <a:lnTo>
                  <a:pt x="284399" y="48982"/>
                </a:lnTo>
                <a:lnTo>
                  <a:pt x="296259" y="51209"/>
                </a:lnTo>
                <a:lnTo>
                  <a:pt x="306643" y="58092"/>
                </a:lnTo>
                <a:lnTo>
                  <a:pt x="317034" y="69934"/>
                </a:lnTo>
                <a:lnTo>
                  <a:pt x="343290" y="107678"/>
                </a:lnTo>
                <a:lnTo>
                  <a:pt x="361096" y="127031"/>
                </a:lnTo>
                <a:lnTo>
                  <a:pt x="384143" y="141374"/>
                </a:lnTo>
                <a:lnTo>
                  <a:pt x="414249" y="146982"/>
                </a:lnTo>
                <a:lnTo>
                  <a:pt x="444354" y="141374"/>
                </a:lnTo>
                <a:lnTo>
                  <a:pt x="467401" y="127031"/>
                </a:lnTo>
                <a:lnTo>
                  <a:pt x="485207" y="107678"/>
                </a:lnTo>
                <a:lnTo>
                  <a:pt x="511518" y="69934"/>
                </a:lnTo>
                <a:lnTo>
                  <a:pt x="521929" y="58092"/>
                </a:lnTo>
                <a:lnTo>
                  <a:pt x="532319" y="51209"/>
                </a:lnTo>
                <a:lnTo>
                  <a:pt x="544192" y="48982"/>
                </a:lnTo>
                <a:lnTo>
                  <a:pt x="556064" y="51209"/>
                </a:lnTo>
                <a:lnTo>
                  <a:pt x="566443" y="58092"/>
                </a:lnTo>
                <a:lnTo>
                  <a:pt x="576822" y="69934"/>
                </a:lnTo>
                <a:lnTo>
                  <a:pt x="603073" y="107678"/>
                </a:lnTo>
                <a:lnTo>
                  <a:pt x="620879" y="127031"/>
                </a:lnTo>
                <a:lnTo>
                  <a:pt x="643926" y="141374"/>
                </a:lnTo>
                <a:lnTo>
                  <a:pt x="674031" y="146982"/>
                </a:lnTo>
                <a:lnTo>
                  <a:pt x="704093" y="141374"/>
                </a:lnTo>
                <a:lnTo>
                  <a:pt x="727145" y="127031"/>
                </a:lnTo>
                <a:lnTo>
                  <a:pt x="744975" y="107678"/>
                </a:lnTo>
                <a:lnTo>
                  <a:pt x="771240" y="69934"/>
                </a:lnTo>
                <a:lnTo>
                  <a:pt x="781620" y="58092"/>
                </a:lnTo>
                <a:lnTo>
                  <a:pt x="791999" y="51209"/>
                </a:lnTo>
                <a:lnTo>
                  <a:pt x="803870" y="48982"/>
                </a:lnTo>
                <a:lnTo>
                  <a:pt x="815683" y="51209"/>
                </a:lnTo>
                <a:lnTo>
                  <a:pt x="826042" y="58092"/>
                </a:lnTo>
                <a:lnTo>
                  <a:pt x="836441" y="69934"/>
                </a:lnTo>
                <a:lnTo>
                  <a:pt x="862751" y="107678"/>
                </a:lnTo>
                <a:lnTo>
                  <a:pt x="880556" y="127031"/>
                </a:lnTo>
                <a:lnTo>
                  <a:pt x="903604" y="141374"/>
                </a:lnTo>
                <a:lnTo>
                  <a:pt x="933709" y="146982"/>
                </a:lnTo>
                <a:lnTo>
                  <a:pt x="943236" y="145059"/>
                </a:lnTo>
                <a:lnTo>
                  <a:pt x="951026" y="139813"/>
                </a:lnTo>
                <a:lnTo>
                  <a:pt x="956282" y="132033"/>
                </a:lnTo>
                <a:lnTo>
                  <a:pt x="958211" y="122508"/>
                </a:lnTo>
                <a:lnTo>
                  <a:pt x="956282" y="112963"/>
                </a:lnTo>
                <a:lnTo>
                  <a:pt x="951026" y="105173"/>
                </a:lnTo>
                <a:lnTo>
                  <a:pt x="943236" y="99924"/>
                </a:lnTo>
                <a:lnTo>
                  <a:pt x="921838" y="95773"/>
                </a:lnTo>
                <a:lnTo>
                  <a:pt x="911459" y="88894"/>
                </a:lnTo>
                <a:lnTo>
                  <a:pt x="901079" y="77062"/>
                </a:lnTo>
                <a:lnTo>
                  <a:pt x="874814" y="39347"/>
                </a:lnTo>
                <a:lnTo>
                  <a:pt x="856984" y="19980"/>
                </a:lnTo>
                <a:lnTo>
                  <a:pt x="833932" y="5618"/>
                </a:lnTo>
                <a:lnTo>
                  <a:pt x="803870" y="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419454" y="2790333"/>
            <a:ext cx="147320" cy="958215"/>
          </a:xfrm>
          <a:custGeom>
            <a:avLst/>
            <a:gdLst/>
            <a:ahLst/>
            <a:cxnLst/>
            <a:rect l="l" t="t" r="r" b="b"/>
            <a:pathLst>
              <a:path w="147319" h="958214">
                <a:moveTo>
                  <a:pt x="122509" y="0"/>
                </a:moveTo>
                <a:lnTo>
                  <a:pt x="112963" y="1928"/>
                </a:lnTo>
                <a:lnTo>
                  <a:pt x="105172" y="7185"/>
                </a:lnTo>
                <a:lnTo>
                  <a:pt x="99921" y="14975"/>
                </a:lnTo>
                <a:lnTo>
                  <a:pt x="95771" y="36356"/>
                </a:lnTo>
                <a:lnTo>
                  <a:pt x="88893" y="46723"/>
                </a:lnTo>
                <a:lnTo>
                  <a:pt x="77062" y="57102"/>
                </a:lnTo>
                <a:lnTo>
                  <a:pt x="39345" y="83381"/>
                </a:lnTo>
                <a:lnTo>
                  <a:pt x="19979" y="101193"/>
                </a:lnTo>
                <a:lnTo>
                  <a:pt x="5618" y="124230"/>
                </a:lnTo>
                <a:lnTo>
                  <a:pt x="0" y="154298"/>
                </a:lnTo>
                <a:lnTo>
                  <a:pt x="5618" y="184391"/>
                </a:lnTo>
                <a:lnTo>
                  <a:pt x="19979" y="207447"/>
                </a:lnTo>
                <a:lnTo>
                  <a:pt x="39345" y="225264"/>
                </a:lnTo>
                <a:lnTo>
                  <a:pt x="77076" y="251527"/>
                </a:lnTo>
                <a:lnTo>
                  <a:pt x="88905" y="261909"/>
                </a:lnTo>
                <a:lnTo>
                  <a:pt x="95775" y="272285"/>
                </a:lnTo>
                <a:lnTo>
                  <a:pt x="97997" y="284158"/>
                </a:lnTo>
                <a:lnTo>
                  <a:pt x="95771" y="296014"/>
                </a:lnTo>
                <a:lnTo>
                  <a:pt x="88893" y="306384"/>
                </a:lnTo>
                <a:lnTo>
                  <a:pt x="77062" y="316772"/>
                </a:lnTo>
                <a:lnTo>
                  <a:pt x="39345" y="343052"/>
                </a:lnTo>
                <a:lnTo>
                  <a:pt x="19979" y="360865"/>
                </a:lnTo>
                <a:lnTo>
                  <a:pt x="5618" y="383913"/>
                </a:lnTo>
                <a:lnTo>
                  <a:pt x="0" y="413987"/>
                </a:lnTo>
                <a:lnTo>
                  <a:pt x="5613" y="444097"/>
                </a:lnTo>
                <a:lnTo>
                  <a:pt x="19967" y="467163"/>
                </a:lnTo>
                <a:lnTo>
                  <a:pt x="39332" y="484983"/>
                </a:lnTo>
                <a:lnTo>
                  <a:pt x="77062" y="511265"/>
                </a:lnTo>
                <a:lnTo>
                  <a:pt x="88893" y="521656"/>
                </a:lnTo>
                <a:lnTo>
                  <a:pt x="95771" y="532036"/>
                </a:lnTo>
                <a:lnTo>
                  <a:pt x="97997" y="543910"/>
                </a:lnTo>
                <a:lnTo>
                  <a:pt x="95771" y="555769"/>
                </a:lnTo>
                <a:lnTo>
                  <a:pt x="88893" y="566143"/>
                </a:lnTo>
                <a:lnTo>
                  <a:pt x="77062" y="576523"/>
                </a:lnTo>
                <a:lnTo>
                  <a:pt x="39345" y="602804"/>
                </a:lnTo>
                <a:lnTo>
                  <a:pt x="19979" y="620622"/>
                </a:lnTo>
                <a:lnTo>
                  <a:pt x="5618" y="643674"/>
                </a:lnTo>
                <a:lnTo>
                  <a:pt x="0" y="673780"/>
                </a:lnTo>
                <a:lnTo>
                  <a:pt x="5613" y="703891"/>
                </a:lnTo>
                <a:lnTo>
                  <a:pt x="19967" y="726960"/>
                </a:lnTo>
                <a:lnTo>
                  <a:pt x="39332" y="744790"/>
                </a:lnTo>
                <a:lnTo>
                  <a:pt x="77062" y="771072"/>
                </a:lnTo>
                <a:lnTo>
                  <a:pt x="88893" y="781457"/>
                </a:lnTo>
                <a:lnTo>
                  <a:pt x="95771" y="791843"/>
                </a:lnTo>
                <a:lnTo>
                  <a:pt x="97997" y="803734"/>
                </a:lnTo>
                <a:lnTo>
                  <a:pt x="95771" y="815613"/>
                </a:lnTo>
                <a:lnTo>
                  <a:pt x="88893" y="826001"/>
                </a:lnTo>
                <a:lnTo>
                  <a:pt x="77062" y="836388"/>
                </a:lnTo>
                <a:lnTo>
                  <a:pt x="39332" y="862671"/>
                </a:lnTo>
                <a:lnTo>
                  <a:pt x="19967" y="880499"/>
                </a:lnTo>
                <a:lnTo>
                  <a:pt x="5613" y="903561"/>
                </a:lnTo>
                <a:lnTo>
                  <a:pt x="0" y="933667"/>
                </a:lnTo>
                <a:lnTo>
                  <a:pt x="1924" y="943200"/>
                </a:lnTo>
                <a:lnTo>
                  <a:pt x="7175" y="950993"/>
                </a:lnTo>
                <a:lnTo>
                  <a:pt x="14966" y="956251"/>
                </a:lnTo>
                <a:lnTo>
                  <a:pt x="24512" y="958180"/>
                </a:lnTo>
                <a:lnTo>
                  <a:pt x="34034" y="956251"/>
                </a:lnTo>
                <a:lnTo>
                  <a:pt x="41812" y="950993"/>
                </a:lnTo>
                <a:lnTo>
                  <a:pt x="47058" y="943200"/>
                </a:lnTo>
                <a:lnTo>
                  <a:pt x="51210" y="921789"/>
                </a:lnTo>
                <a:lnTo>
                  <a:pt x="58099" y="911402"/>
                </a:lnTo>
                <a:lnTo>
                  <a:pt x="69952" y="901010"/>
                </a:lnTo>
                <a:lnTo>
                  <a:pt x="107691" y="874719"/>
                </a:lnTo>
                <a:lnTo>
                  <a:pt x="127032" y="856892"/>
                </a:lnTo>
                <a:lnTo>
                  <a:pt x="141371" y="833831"/>
                </a:lnTo>
                <a:lnTo>
                  <a:pt x="146979" y="803734"/>
                </a:lnTo>
                <a:lnTo>
                  <a:pt x="141371" y="773623"/>
                </a:lnTo>
                <a:lnTo>
                  <a:pt x="127032" y="750554"/>
                </a:lnTo>
                <a:lnTo>
                  <a:pt x="107691" y="732724"/>
                </a:lnTo>
                <a:lnTo>
                  <a:pt x="69952" y="706438"/>
                </a:lnTo>
                <a:lnTo>
                  <a:pt x="58099" y="696045"/>
                </a:lnTo>
                <a:lnTo>
                  <a:pt x="51210" y="685658"/>
                </a:lnTo>
                <a:lnTo>
                  <a:pt x="48982" y="673780"/>
                </a:lnTo>
                <a:lnTo>
                  <a:pt x="51210" y="661921"/>
                </a:lnTo>
                <a:lnTo>
                  <a:pt x="58095" y="651546"/>
                </a:lnTo>
                <a:lnTo>
                  <a:pt x="69938" y="641166"/>
                </a:lnTo>
                <a:lnTo>
                  <a:pt x="107678" y="614886"/>
                </a:lnTo>
                <a:lnTo>
                  <a:pt x="127028" y="597068"/>
                </a:lnTo>
                <a:lnTo>
                  <a:pt x="141371" y="574016"/>
                </a:lnTo>
                <a:lnTo>
                  <a:pt x="146979" y="543910"/>
                </a:lnTo>
                <a:lnTo>
                  <a:pt x="141371" y="513805"/>
                </a:lnTo>
                <a:lnTo>
                  <a:pt x="127028" y="490749"/>
                </a:lnTo>
                <a:lnTo>
                  <a:pt x="107678" y="472931"/>
                </a:lnTo>
                <a:lnTo>
                  <a:pt x="69938" y="446645"/>
                </a:lnTo>
                <a:lnTo>
                  <a:pt x="58095" y="436252"/>
                </a:lnTo>
                <a:lnTo>
                  <a:pt x="51210" y="425865"/>
                </a:lnTo>
                <a:lnTo>
                  <a:pt x="48982" y="413987"/>
                </a:lnTo>
                <a:lnTo>
                  <a:pt x="51210" y="402127"/>
                </a:lnTo>
                <a:lnTo>
                  <a:pt x="58095" y="391753"/>
                </a:lnTo>
                <a:lnTo>
                  <a:pt x="69938" y="381373"/>
                </a:lnTo>
                <a:lnTo>
                  <a:pt x="107678" y="355106"/>
                </a:lnTo>
                <a:lnTo>
                  <a:pt x="127028" y="337292"/>
                </a:lnTo>
                <a:lnTo>
                  <a:pt x="141371" y="314245"/>
                </a:lnTo>
                <a:lnTo>
                  <a:pt x="146979" y="284158"/>
                </a:lnTo>
                <a:lnTo>
                  <a:pt x="141371" y="254071"/>
                </a:lnTo>
                <a:lnTo>
                  <a:pt x="127028" y="231021"/>
                </a:lnTo>
                <a:lnTo>
                  <a:pt x="107678" y="213206"/>
                </a:lnTo>
                <a:lnTo>
                  <a:pt x="69938" y="186930"/>
                </a:lnTo>
                <a:lnTo>
                  <a:pt x="58095" y="176548"/>
                </a:lnTo>
                <a:lnTo>
                  <a:pt x="51210" y="166172"/>
                </a:lnTo>
                <a:lnTo>
                  <a:pt x="48982" y="154298"/>
                </a:lnTo>
                <a:lnTo>
                  <a:pt x="51210" y="142462"/>
                </a:lnTo>
                <a:lnTo>
                  <a:pt x="58095" y="132104"/>
                </a:lnTo>
                <a:lnTo>
                  <a:pt x="69938" y="121729"/>
                </a:lnTo>
                <a:lnTo>
                  <a:pt x="107678" y="95454"/>
                </a:lnTo>
                <a:lnTo>
                  <a:pt x="127028" y="77638"/>
                </a:lnTo>
                <a:lnTo>
                  <a:pt x="141371" y="54589"/>
                </a:lnTo>
                <a:lnTo>
                  <a:pt x="146979" y="24501"/>
                </a:lnTo>
                <a:lnTo>
                  <a:pt x="145057" y="14975"/>
                </a:lnTo>
                <a:lnTo>
                  <a:pt x="139813" y="7185"/>
                </a:lnTo>
                <a:lnTo>
                  <a:pt x="132035" y="1928"/>
                </a:lnTo>
                <a:lnTo>
                  <a:pt x="122509" y="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533343" y="3719714"/>
            <a:ext cx="281940" cy="281940"/>
          </a:xfrm>
          <a:custGeom>
            <a:avLst/>
            <a:gdLst/>
            <a:ahLst/>
            <a:cxnLst/>
            <a:rect l="l" t="t" r="r" b="b"/>
            <a:pathLst>
              <a:path w="281940" h="281939">
                <a:moveTo>
                  <a:pt x="251877" y="0"/>
                </a:moveTo>
                <a:lnTo>
                  <a:pt x="240791" y="2155"/>
                </a:lnTo>
                <a:lnTo>
                  <a:pt x="231040" y="8622"/>
                </a:lnTo>
                <a:lnTo>
                  <a:pt x="140676" y="98986"/>
                </a:lnTo>
                <a:lnTo>
                  <a:pt x="50312" y="8622"/>
                </a:lnTo>
                <a:lnTo>
                  <a:pt x="40605" y="2173"/>
                </a:lnTo>
                <a:lnTo>
                  <a:pt x="29514" y="23"/>
                </a:lnTo>
                <a:lnTo>
                  <a:pt x="18404" y="2173"/>
                </a:lnTo>
                <a:lnTo>
                  <a:pt x="8638" y="8622"/>
                </a:lnTo>
                <a:lnTo>
                  <a:pt x="2159" y="18386"/>
                </a:lnTo>
                <a:lnTo>
                  <a:pt x="0" y="29491"/>
                </a:lnTo>
                <a:lnTo>
                  <a:pt x="2159" y="40595"/>
                </a:lnTo>
                <a:lnTo>
                  <a:pt x="8638" y="50359"/>
                </a:lnTo>
                <a:lnTo>
                  <a:pt x="99002" y="140692"/>
                </a:lnTo>
                <a:lnTo>
                  <a:pt x="8638" y="231013"/>
                </a:lnTo>
                <a:lnTo>
                  <a:pt x="2159" y="240765"/>
                </a:lnTo>
                <a:lnTo>
                  <a:pt x="0" y="251864"/>
                </a:lnTo>
                <a:lnTo>
                  <a:pt x="2159" y="262966"/>
                </a:lnTo>
                <a:lnTo>
                  <a:pt x="8638" y="272729"/>
                </a:lnTo>
                <a:lnTo>
                  <a:pt x="18404" y="279196"/>
                </a:lnTo>
                <a:lnTo>
                  <a:pt x="29514" y="281352"/>
                </a:lnTo>
                <a:lnTo>
                  <a:pt x="40605" y="279196"/>
                </a:lnTo>
                <a:lnTo>
                  <a:pt x="50312" y="272729"/>
                </a:lnTo>
                <a:lnTo>
                  <a:pt x="140676" y="182366"/>
                </a:lnTo>
                <a:lnTo>
                  <a:pt x="231040" y="272729"/>
                </a:lnTo>
                <a:lnTo>
                  <a:pt x="240791" y="279196"/>
                </a:lnTo>
                <a:lnTo>
                  <a:pt x="251877" y="281352"/>
                </a:lnTo>
                <a:lnTo>
                  <a:pt x="262963" y="279196"/>
                </a:lnTo>
                <a:lnTo>
                  <a:pt x="272714" y="272729"/>
                </a:lnTo>
                <a:lnTo>
                  <a:pt x="279193" y="262970"/>
                </a:lnTo>
                <a:lnTo>
                  <a:pt x="281352" y="251875"/>
                </a:lnTo>
                <a:lnTo>
                  <a:pt x="279193" y="240778"/>
                </a:lnTo>
                <a:lnTo>
                  <a:pt x="272714" y="231013"/>
                </a:lnTo>
                <a:lnTo>
                  <a:pt x="182350" y="140692"/>
                </a:lnTo>
                <a:lnTo>
                  <a:pt x="272714" y="50338"/>
                </a:lnTo>
                <a:lnTo>
                  <a:pt x="279193" y="40587"/>
                </a:lnTo>
                <a:lnTo>
                  <a:pt x="281352" y="29488"/>
                </a:lnTo>
                <a:lnTo>
                  <a:pt x="279193" y="18386"/>
                </a:lnTo>
                <a:lnTo>
                  <a:pt x="272714" y="8622"/>
                </a:lnTo>
                <a:lnTo>
                  <a:pt x="262963" y="2155"/>
                </a:lnTo>
                <a:lnTo>
                  <a:pt x="251877" y="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0" y="2813892"/>
            <a:ext cx="1266190" cy="1178560"/>
          </a:xfrm>
          <a:custGeom>
            <a:avLst/>
            <a:gdLst/>
            <a:ahLst/>
            <a:cxnLst/>
            <a:rect l="l" t="t" r="r" b="b"/>
            <a:pathLst>
              <a:path w="1266190" h="1178560">
                <a:moveTo>
                  <a:pt x="0" y="732790"/>
                </a:moveTo>
                <a:lnTo>
                  <a:pt x="0" y="767080"/>
                </a:lnTo>
                <a:lnTo>
                  <a:pt x="953130" y="1173480"/>
                </a:lnTo>
                <a:lnTo>
                  <a:pt x="978857" y="1178560"/>
                </a:lnTo>
                <a:lnTo>
                  <a:pt x="1004120" y="1176020"/>
                </a:lnTo>
                <a:lnTo>
                  <a:pt x="1026386" y="1163320"/>
                </a:lnTo>
                <a:lnTo>
                  <a:pt x="1038937" y="1148080"/>
                </a:lnTo>
                <a:lnTo>
                  <a:pt x="979978" y="1148080"/>
                </a:lnTo>
                <a:lnTo>
                  <a:pt x="965617" y="1144270"/>
                </a:lnTo>
                <a:lnTo>
                  <a:pt x="0" y="732790"/>
                </a:lnTo>
                <a:close/>
              </a:path>
              <a:path w="1266190" h="1178560">
                <a:moveTo>
                  <a:pt x="179944" y="198120"/>
                </a:moveTo>
                <a:lnTo>
                  <a:pt x="91612" y="198120"/>
                </a:lnTo>
                <a:lnTo>
                  <a:pt x="104126" y="200660"/>
                </a:lnTo>
                <a:lnTo>
                  <a:pt x="104866" y="201930"/>
                </a:lnTo>
                <a:lnTo>
                  <a:pt x="1210235" y="650240"/>
                </a:lnTo>
                <a:lnTo>
                  <a:pt x="1234565" y="688340"/>
                </a:lnTo>
                <a:lnTo>
                  <a:pt x="1234621" y="690880"/>
                </a:lnTo>
                <a:lnTo>
                  <a:pt x="1231596" y="742950"/>
                </a:lnTo>
                <a:lnTo>
                  <a:pt x="1015817" y="1127760"/>
                </a:lnTo>
                <a:lnTo>
                  <a:pt x="979978" y="1148080"/>
                </a:lnTo>
                <a:lnTo>
                  <a:pt x="1038937" y="1148080"/>
                </a:lnTo>
                <a:lnTo>
                  <a:pt x="1253553" y="775970"/>
                </a:lnTo>
                <a:lnTo>
                  <a:pt x="1262872" y="745490"/>
                </a:lnTo>
                <a:lnTo>
                  <a:pt x="1266076" y="690880"/>
                </a:lnTo>
                <a:lnTo>
                  <a:pt x="1254847" y="647700"/>
                </a:lnTo>
                <a:lnTo>
                  <a:pt x="1221418" y="621030"/>
                </a:lnTo>
                <a:lnTo>
                  <a:pt x="627072" y="379730"/>
                </a:lnTo>
                <a:lnTo>
                  <a:pt x="631642" y="368300"/>
                </a:lnTo>
                <a:lnTo>
                  <a:pt x="598129" y="368300"/>
                </a:lnTo>
                <a:lnTo>
                  <a:pt x="179944" y="198120"/>
                </a:lnTo>
                <a:close/>
              </a:path>
              <a:path w="1266190" h="1178560">
                <a:moveTo>
                  <a:pt x="0" y="626110"/>
                </a:moveTo>
                <a:lnTo>
                  <a:pt x="0" y="660400"/>
                </a:lnTo>
                <a:lnTo>
                  <a:pt x="977201" y="1074420"/>
                </a:lnTo>
                <a:lnTo>
                  <a:pt x="985657" y="1071880"/>
                </a:lnTo>
                <a:lnTo>
                  <a:pt x="1005543" y="1037590"/>
                </a:lnTo>
                <a:lnTo>
                  <a:pt x="969416" y="1037590"/>
                </a:lnTo>
                <a:lnTo>
                  <a:pt x="0" y="626110"/>
                </a:lnTo>
                <a:close/>
              </a:path>
              <a:path w="1266190" h="1178560">
                <a:moveTo>
                  <a:pt x="1190581" y="675640"/>
                </a:moveTo>
                <a:lnTo>
                  <a:pt x="1184572" y="675640"/>
                </a:lnTo>
                <a:lnTo>
                  <a:pt x="1179154" y="678180"/>
                </a:lnTo>
                <a:lnTo>
                  <a:pt x="1175021" y="683260"/>
                </a:lnTo>
                <a:lnTo>
                  <a:pt x="969416" y="1037590"/>
                </a:lnTo>
                <a:lnTo>
                  <a:pt x="1005543" y="1037590"/>
                </a:lnTo>
                <a:lnTo>
                  <a:pt x="1202193" y="698500"/>
                </a:lnTo>
                <a:lnTo>
                  <a:pt x="1204189" y="692150"/>
                </a:lnTo>
                <a:lnTo>
                  <a:pt x="1203781" y="687070"/>
                </a:lnTo>
                <a:lnTo>
                  <a:pt x="1201152" y="680720"/>
                </a:lnTo>
                <a:lnTo>
                  <a:pt x="1196487" y="676910"/>
                </a:lnTo>
                <a:lnTo>
                  <a:pt x="1190581" y="675640"/>
                </a:lnTo>
                <a:close/>
              </a:path>
              <a:path w="1266190" h="1178560">
                <a:moveTo>
                  <a:pt x="0" y="556260"/>
                </a:moveTo>
                <a:lnTo>
                  <a:pt x="0" y="590550"/>
                </a:lnTo>
                <a:lnTo>
                  <a:pt x="864241" y="951230"/>
                </a:lnTo>
                <a:lnTo>
                  <a:pt x="881156" y="955040"/>
                </a:lnTo>
                <a:lnTo>
                  <a:pt x="897666" y="952500"/>
                </a:lnTo>
                <a:lnTo>
                  <a:pt x="912119" y="943610"/>
                </a:lnTo>
                <a:lnTo>
                  <a:pt x="922860" y="930910"/>
                </a:lnTo>
                <a:lnTo>
                  <a:pt x="925749" y="925830"/>
                </a:lnTo>
                <a:lnTo>
                  <a:pt x="883567" y="925830"/>
                </a:lnTo>
                <a:lnTo>
                  <a:pt x="876476" y="922020"/>
                </a:lnTo>
                <a:lnTo>
                  <a:pt x="0" y="556260"/>
                </a:lnTo>
                <a:close/>
              </a:path>
              <a:path w="1266190" h="1178560">
                <a:moveTo>
                  <a:pt x="817324" y="521970"/>
                </a:moveTo>
                <a:lnTo>
                  <a:pt x="733745" y="521970"/>
                </a:lnTo>
                <a:lnTo>
                  <a:pt x="1029751" y="642620"/>
                </a:lnTo>
                <a:lnTo>
                  <a:pt x="1035477" y="646430"/>
                </a:lnTo>
                <a:lnTo>
                  <a:pt x="1038921" y="651510"/>
                </a:lnTo>
                <a:lnTo>
                  <a:pt x="1039779" y="659130"/>
                </a:lnTo>
                <a:lnTo>
                  <a:pt x="1037746" y="665480"/>
                </a:lnTo>
                <a:lnTo>
                  <a:pt x="895381" y="915670"/>
                </a:lnTo>
                <a:lnTo>
                  <a:pt x="891657" y="922020"/>
                </a:lnTo>
                <a:lnTo>
                  <a:pt x="883567" y="925830"/>
                </a:lnTo>
                <a:lnTo>
                  <a:pt x="925749" y="925830"/>
                </a:lnTo>
                <a:lnTo>
                  <a:pt x="1065129" y="680720"/>
                </a:lnTo>
                <a:lnTo>
                  <a:pt x="1071145" y="661670"/>
                </a:lnTo>
                <a:lnTo>
                  <a:pt x="1068665" y="641350"/>
                </a:lnTo>
                <a:lnTo>
                  <a:pt x="1058562" y="624840"/>
                </a:lnTo>
                <a:lnTo>
                  <a:pt x="1041709" y="613410"/>
                </a:lnTo>
                <a:lnTo>
                  <a:pt x="817324" y="521970"/>
                </a:lnTo>
                <a:close/>
              </a:path>
              <a:path w="1266190" h="1178560">
                <a:moveTo>
                  <a:pt x="867758" y="745490"/>
                </a:moveTo>
                <a:lnTo>
                  <a:pt x="843745" y="748030"/>
                </a:lnTo>
                <a:lnTo>
                  <a:pt x="823514" y="759460"/>
                </a:lnTo>
                <a:lnTo>
                  <a:pt x="809683" y="778510"/>
                </a:lnTo>
                <a:lnTo>
                  <a:pt x="805022" y="800100"/>
                </a:lnTo>
                <a:lnTo>
                  <a:pt x="809944" y="822960"/>
                </a:lnTo>
                <a:lnTo>
                  <a:pt x="823529" y="843280"/>
                </a:lnTo>
                <a:lnTo>
                  <a:pt x="844854" y="858520"/>
                </a:lnTo>
                <a:lnTo>
                  <a:pt x="870034" y="864870"/>
                </a:lnTo>
                <a:lnTo>
                  <a:pt x="894047" y="861060"/>
                </a:lnTo>
                <a:lnTo>
                  <a:pt x="914278" y="849630"/>
                </a:lnTo>
                <a:lnTo>
                  <a:pt x="927121" y="833120"/>
                </a:lnTo>
                <a:lnTo>
                  <a:pt x="870259" y="833120"/>
                </a:lnTo>
                <a:lnTo>
                  <a:pt x="857734" y="829310"/>
                </a:lnTo>
                <a:lnTo>
                  <a:pt x="846891" y="821690"/>
                </a:lnTo>
                <a:lnTo>
                  <a:pt x="839485" y="812800"/>
                </a:lnTo>
                <a:lnTo>
                  <a:pt x="836353" y="801370"/>
                </a:lnTo>
                <a:lnTo>
                  <a:pt x="838334" y="791210"/>
                </a:lnTo>
                <a:lnTo>
                  <a:pt x="845260" y="782320"/>
                </a:lnTo>
                <a:lnTo>
                  <a:pt x="855463" y="777240"/>
                </a:lnTo>
                <a:lnTo>
                  <a:pt x="867532" y="775970"/>
                </a:lnTo>
                <a:lnTo>
                  <a:pt x="921055" y="775970"/>
                </a:lnTo>
                <a:lnTo>
                  <a:pt x="914263" y="765810"/>
                </a:lnTo>
                <a:lnTo>
                  <a:pt x="892937" y="750570"/>
                </a:lnTo>
                <a:lnTo>
                  <a:pt x="867758" y="745490"/>
                </a:lnTo>
                <a:close/>
              </a:path>
              <a:path w="1266190" h="1178560">
                <a:moveTo>
                  <a:pt x="921055" y="775970"/>
                </a:moveTo>
                <a:lnTo>
                  <a:pt x="867532" y="775970"/>
                </a:lnTo>
                <a:lnTo>
                  <a:pt x="880058" y="779780"/>
                </a:lnTo>
                <a:lnTo>
                  <a:pt x="890901" y="787400"/>
                </a:lnTo>
                <a:lnTo>
                  <a:pt x="898307" y="796290"/>
                </a:lnTo>
                <a:lnTo>
                  <a:pt x="901439" y="807720"/>
                </a:lnTo>
                <a:lnTo>
                  <a:pt x="899458" y="817880"/>
                </a:lnTo>
                <a:lnTo>
                  <a:pt x="892532" y="826770"/>
                </a:lnTo>
                <a:lnTo>
                  <a:pt x="882329" y="831850"/>
                </a:lnTo>
                <a:lnTo>
                  <a:pt x="870259" y="833120"/>
                </a:lnTo>
                <a:lnTo>
                  <a:pt x="927121" y="833120"/>
                </a:lnTo>
                <a:lnTo>
                  <a:pt x="928109" y="831850"/>
                </a:lnTo>
                <a:lnTo>
                  <a:pt x="932770" y="808990"/>
                </a:lnTo>
                <a:lnTo>
                  <a:pt x="927848" y="786130"/>
                </a:lnTo>
                <a:lnTo>
                  <a:pt x="921055" y="775970"/>
                </a:lnTo>
                <a:close/>
              </a:path>
              <a:path w="1266190" h="1178560">
                <a:moveTo>
                  <a:pt x="327129" y="510540"/>
                </a:moveTo>
                <a:lnTo>
                  <a:pt x="319124" y="513080"/>
                </a:lnTo>
                <a:lnTo>
                  <a:pt x="258871" y="601980"/>
                </a:lnTo>
                <a:lnTo>
                  <a:pt x="258105" y="607060"/>
                </a:lnTo>
                <a:lnTo>
                  <a:pt x="260732" y="615950"/>
                </a:lnTo>
                <a:lnTo>
                  <a:pt x="263988" y="619760"/>
                </a:lnTo>
                <a:lnTo>
                  <a:pt x="580481" y="755650"/>
                </a:lnTo>
                <a:lnTo>
                  <a:pt x="589178" y="753110"/>
                </a:lnTo>
                <a:lnTo>
                  <a:pt x="608208" y="717550"/>
                </a:lnTo>
                <a:lnTo>
                  <a:pt x="572177" y="717550"/>
                </a:lnTo>
                <a:lnTo>
                  <a:pt x="298191" y="600710"/>
                </a:lnTo>
                <a:lnTo>
                  <a:pt x="333635" y="547370"/>
                </a:lnTo>
                <a:lnTo>
                  <a:pt x="412131" y="547370"/>
                </a:lnTo>
                <a:lnTo>
                  <a:pt x="334029" y="514350"/>
                </a:lnTo>
                <a:lnTo>
                  <a:pt x="327129" y="510540"/>
                </a:lnTo>
                <a:close/>
              </a:path>
              <a:path w="1266190" h="1178560">
                <a:moveTo>
                  <a:pt x="761213" y="626110"/>
                </a:moveTo>
                <a:lnTo>
                  <a:pt x="737200" y="629920"/>
                </a:lnTo>
                <a:lnTo>
                  <a:pt x="716969" y="641350"/>
                </a:lnTo>
                <a:lnTo>
                  <a:pt x="703137" y="659130"/>
                </a:lnTo>
                <a:lnTo>
                  <a:pt x="698476" y="681990"/>
                </a:lnTo>
                <a:lnTo>
                  <a:pt x="703399" y="704850"/>
                </a:lnTo>
                <a:lnTo>
                  <a:pt x="716983" y="725170"/>
                </a:lnTo>
                <a:lnTo>
                  <a:pt x="738309" y="739140"/>
                </a:lnTo>
                <a:lnTo>
                  <a:pt x="763488" y="745490"/>
                </a:lnTo>
                <a:lnTo>
                  <a:pt x="787501" y="742950"/>
                </a:lnTo>
                <a:lnTo>
                  <a:pt x="807732" y="731520"/>
                </a:lnTo>
                <a:lnTo>
                  <a:pt x="820641" y="713740"/>
                </a:lnTo>
                <a:lnTo>
                  <a:pt x="763714" y="713740"/>
                </a:lnTo>
                <a:lnTo>
                  <a:pt x="751188" y="711200"/>
                </a:lnTo>
                <a:lnTo>
                  <a:pt x="740345" y="703580"/>
                </a:lnTo>
                <a:lnTo>
                  <a:pt x="732939" y="694690"/>
                </a:lnTo>
                <a:lnTo>
                  <a:pt x="729808" y="683260"/>
                </a:lnTo>
                <a:lnTo>
                  <a:pt x="731789" y="671830"/>
                </a:lnTo>
                <a:lnTo>
                  <a:pt x="738714" y="662940"/>
                </a:lnTo>
                <a:lnTo>
                  <a:pt x="748917" y="659130"/>
                </a:lnTo>
                <a:lnTo>
                  <a:pt x="760987" y="657860"/>
                </a:lnTo>
                <a:lnTo>
                  <a:pt x="814962" y="657860"/>
                </a:lnTo>
                <a:lnTo>
                  <a:pt x="807717" y="647700"/>
                </a:lnTo>
                <a:lnTo>
                  <a:pt x="786391" y="632460"/>
                </a:lnTo>
                <a:lnTo>
                  <a:pt x="761213" y="626110"/>
                </a:lnTo>
                <a:close/>
              </a:path>
              <a:path w="1266190" h="1178560">
                <a:moveTo>
                  <a:pt x="412131" y="547370"/>
                </a:moveTo>
                <a:lnTo>
                  <a:pt x="333635" y="547370"/>
                </a:lnTo>
                <a:lnTo>
                  <a:pt x="602235" y="661670"/>
                </a:lnTo>
                <a:lnTo>
                  <a:pt x="572177" y="717550"/>
                </a:lnTo>
                <a:lnTo>
                  <a:pt x="608208" y="717550"/>
                </a:lnTo>
                <a:lnTo>
                  <a:pt x="640150" y="657860"/>
                </a:lnTo>
                <a:lnTo>
                  <a:pt x="640506" y="652780"/>
                </a:lnTo>
                <a:lnTo>
                  <a:pt x="637574" y="645160"/>
                </a:lnTo>
                <a:lnTo>
                  <a:pt x="634421" y="641350"/>
                </a:lnTo>
                <a:lnTo>
                  <a:pt x="412131" y="547370"/>
                </a:lnTo>
                <a:close/>
              </a:path>
              <a:path w="1266190" h="1178560">
                <a:moveTo>
                  <a:pt x="814962" y="657860"/>
                </a:moveTo>
                <a:lnTo>
                  <a:pt x="760987" y="657860"/>
                </a:lnTo>
                <a:lnTo>
                  <a:pt x="773512" y="661670"/>
                </a:lnTo>
                <a:lnTo>
                  <a:pt x="784356" y="668020"/>
                </a:lnTo>
                <a:lnTo>
                  <a:pt x="791762" y="678180"/>
                </a:lnTo>
                <a:lnTo>
                  <a:pt x="794893" y="688340"/>
                </a:lnTo>
                <a:lnTo>
                  <a:pt x="792911" y="699770"/>
                </a:lnTo>
                <a:lnTo>
                  <a:pt x="785986" y="708660"/>
                </a:lnTo>
                <a:lnTo>
                  <a:pt x="775783" y="713740"/>
                </a:lnTo>
                <a:lnTo>
                  <a:pt x="820641" y="713740"/>
                </a:lnTo>
                <a:lnTo>
                  <a:pt x="821563" y="712470"/>
                </a:lnTo>
                <a:lnTo>
                  <a:pt x="826224" y="689610"/>
                </a:lnTo>
                <a:lnTo>
                  <a:pt x="821302" y="666750"/>
                </a:lnTo>
                <a:lnTo>
                  <a:pt x="814962" y="657860"/>
                </a:lnTo>
                <a:close/>
              </a:path>
              <a:path w="1266190" h="1178560">
                <a:moveTo>
                  <a:pt x="484089" y="623570"/>
                </a:moveTo>
                <a:lnTo>
                  <a:pt x="478167" y="624840"/>
                </a:lnTo>
                <a:lnTo>
                  <a:pt x="473086" y="628650"/>
                </a:lnTo>
                <a:lnTo>
                  <a:pt x="469514" y="633730"/>
                </a:lnTo>
                <a:lnTo>
                  <a:pt x="468206" y="638810"/>
                </a:lnTo>
                <a:lnTo>
                  <a:pt x="469300" y="645160"/>
                </a:lnTo>
                <a:lnTo>
                  <a:pt x="472533" y="650240"/>
                </a:lnTo>
                <a:lnTo>
                  <a:pt x="477643" y="654050"/>
                </a:lnTo>
                <a:lnTo>
                  <a:pt x="542562" y="681990"/>
                </a:lnTo>
                <a:lnTo>
                  <a:pt x="548658" y="683260"/>
                </a:lnTo>
                <a:lnTo>
                  <a:pt x="554580" y="681990"/>
                </a:lnTo>
                <a:lnTo>
                  <a:pt x="559661" y="679450"/>
                </a:lnTo>
                <a:lnTo>
                  <a:pt x="563234" y="674370"/>
                </a:lnTo>
                <a:lnTo>
                  <a:pt x="564541" y="668020"/>
                </a:lnTo>
                <a:lnTo>
                  <a:pt x="563447" y="661670"/>
                </a:lnTo>
                <a:lnTo>
                  <a:pt x="560214" y="656590"/>
                </a:lnTo>
                <a:lnTo>
                  <a:pt x="555104" y="652780"/>
                </a:lnTo>
                <a:lnTo>
                  <a:pt x="490185" y="624840"/>
                </a:lnTo>
                <a:lnTo>
                  <a:pt x="484089" y="623570"/>
                </a:lnTo>
                <a:close/>
              </a:path>
              <a:path w="1266190" h="1178560">
                <a:moveTo>
                  <a:pt x="346920" y="567690"/>
                </a:moveTo>
                <a:lnTo>
                  <a:pt x="340998" y="567690"/>
                </a:lnTo>
                <a:lnTo>
                  <a:pt x="335918" y="571500"/>
                </a:lnTo>
                <a:lnTo>
                  <a:pt x="332345" y="576580"/>
                </a:lnTo>
                <a:lnTo>
                  <a:pt x="331037" y="582930"/>
                </a:lnTo>
                <a:lnTo>
                  <a:pt x="332131" y="589280"/>
                </a:lnTo>
                <a:lnTo>
                  <a:pt x="335364" y="594360"/>
                </a:lnTo>
                <a:lnTo>
                  <a:pt x="340474" y="596900"/>
                </a:lnTo>
                <a:lnTo>
                  <a:pt x="405393" y="626110"/>
                </a:lnTo>
                <a:lnTo>
                  <a:pt x="411489" y="627380"/>
                </a:lnTo>
                <a:lnTo>
                  <a:pt x="417411" y="626110"/>
                </a:lnTo>
                <a:lnTo>
                  <a:pt x="422492" y="622300"/>
                </a:lnTo>
                <a:lnTo>
                  <a:pt x="426065" y="617220"/>
                </a:lnTo>
                <a:lnTo>
                  <a:pt x="427372" y="610870"/>
                </a:lnTo>
                <a:lnTo>
                  <a:pt x="426278" y="605790"/>
                </a:lnTo>
                <a:lnTo>
                  <a:pt x="423045" y="600710"/>
                </a:lnTo>
                <a:lnTo>
                  <a:pt x="417935" y="596900"/>
                </a:lnTo>
                <a:lnTo>
                  <a:pt x="353016" y="568960"/>
                </a:lnTo>
                <a:lnTo>
                  <a:pt x="346920" y="567690"/>
                </a:lnTo>
                <a:close/>
              </a:path>
              <a:path w="1266190" h="1178560">
                <a:moveTo>
                  <a:pt x="229818" y="284480"/>
                </a:moveTo>
                <a:lnTo>
                  <a:pt x="145797" y="284480"/>
                </a:lnTo>
                <a:lnTo>
                  <a:pt x="152630" y="287020"/>
                </a:lnTo>
                <a:lnTo>
                  <a:pt x="402043" y="387350"/>
                </a:lnTo>
                <a:lnTo>
                  <a:pt x="369934" y="433070"/>
                </a:lnTo>
                <a:lnTo>
                  <a:pt x="369085" y="438150"/>
                </a:lnTo>
                <a:lnTo>
                  <a:pt x="371643" y="447040"/>
                </a:lnTo>
                <a:lnTo>
                  <a:pt x="374913" y="450850"/>
                </a:lnTo>
                <a:lnTo>
                  <a:pt x="684609" y="584200"/>
                </a:lnTo>
                <a:lnTo>
                  <a:pt x="692681" y="581660"/>
                </a:lnTo>
                <a:lnTo>
                  <a:pt x="716271" y="547370"/>
                </a:lnTo>
                <a:lnTo>
                  <a:pt x="678196" y="547370"/>
                </a:lnTo>
                <a:lnTo>
                  <a:pt x="409518" y="431800"/>
                </a:lnTo>
                <a:lnTo>
                  <a:pt x="441911" y="386080"/>
                </a:lnTo>
                <a:lnTo>
                  <a:pt x="442745" y="381000"/>
                </a:lnTo>
                <a:lnTo>
                  <a:pt x="440056" y="372110"/>
                </a:lnTo>
                <a:lnTo>
                  <a:pt x="436680" y="368300"/>
                </a:lnTo>
                <a:lnTo>
                  <a:pt x="229818" y="284480"/>
                </a:lnTo>
                <a:close/>
              </a:path>
              <a:path w="1266190" h="1178560">
                <a:moveTo>
                  <a:pt x="96849" y="384810"/>
                </a:moveTo>
                <a:lnTo>
                  <a:pt x="88848" y="386080"/>
                </a:lnTo>
                <a:lnTo>
                  <a:pt x="49503" y="443230"/>
                </a:lnTo>
                <a:lnTo>
                  <a:pt x="48699" y="448310"/>
                </a:lnTo>
                <a:lnTo>
                  <a:pt x="51200" y="457200"/>
                </a:lnTo>
                <a:lnTo>
                  <a:pt x="54377" y="461010"/>
                </a:lnTo>
                <a:lnTo>
                  <a:pt x="95296" y="480060"/>
                </a:lnTo>
                <a:lnTo>
                  <a:pt x="69322" y="519430"/>
                </a:lnTo>
                <a:lnTo>
                  <a:pt x="68614" y="524510"/>
                </a:lnTo>
                <a:lnTo>
                  <a:pt x="71155" y="533400"/>
                </a:lnTo>
                <a:lnTo>
                  <a:pt x="74278" y="537210"/>
                </a:lnTo>
                <a:lnTo>
                  <a:pt x="147360" y="570230"/>
                </a:lnTo>
                <a:lnTo>
                  <a:pt x="155823" y="567690"/>
                </a:lnTo>
                <a:lnTo>
                  <a:pt x="178313" y="532130"/>
                </a:lnTo>
                <a:lnTo>
                  <a:pt x="140813" y="532130"/>
                </a:lnTo>
                <a:lnTo>
                  <a:pt x="108100" y="518160"/>
                </a:lnTo>
                <a:lnTo>
                  <a:pt x="134139" y="477520"/>
                </a:lnTo>
                <a:lnTo>
                  <a:pt x="134843" y="472440"/>
                </a:lnTo>
                <a:lnTo>
                  <a:pt x="132269" y="463550"/>
                </a:lnTo>
                <a:lnTo>
                  <a:pt x="129120" y="461010"/>
                </a:lnTo>
                <a:lnTo>
                  <a:pt x="88686" y="441960"/>
                </a:lnTo>
                <a:lnTo>
                  <a:pt x="103174" y="421640"/>
                </a:lnTo>
                <a:lnTo>
                  <a:pt x="178219" y="421640"/>
                </a:lnTo>
                <a:lnTo>
                  <a:pt x="187160" y="407670"/>
                </a:lnTo>
                <a:lnTo>
                  <a:pt x="150175" y="407670"/>
                </a:lnTo>
                <a:lnTo>
                  <a:pt x="96849" y="384810"/>
                </a:lnTo>
                <a:close/>
              </a:path>
              <a:path w="1266190" h="1178560">
                <a:moveTo>
                  <a:pt x="726946" y="485140"/>
                </a:moveTo>
                <a:lnTo>
                  <a:pt x="719046" y="487680"/>
                </a:lnTo>
                <a:lnTo>
                  <a:pt x="678196" y="547370"/>
                </a:lnTo>
                <a:lnTo>
                  <a:pt x="716271" y="547370"/>
                </a:lnTo>
                <a:lnTo>
                  <a:pt x="733745" y="521970"/>
                </a:lnTo>
                <a:lnTo>
                  <a:pt x="817324" y="521970"/>
                </a:lnTo>
                <a:lnTo>
                  <a:pt x="726946" y="485140"/>
                </a:lnTo>
                <a:close/>
              </a:path>
              <a:path w="1266190" h="1178560">
                <a:moveTo>
                  <a:pt x="264725" y="520700"/>
                </a:moveTo>
                <a:lnTo>
                  <a:pt x="185543" y="520700"/>
                </a:lnTo>
                <a:lnTo>
                  <a:pt x="244493" y="543560"/>
                </a:lnTo>
                <a:lnTo>
                  <a:pt x="252639" y="541020"/>
                </a:lnTo>
                <a:lnTo>
                  <a:pt x="264725" y="520700"/>
                </a:lnTo>
                <a:close/>
              </a:path>
              <a:path w="1266190" h="1178560">
                <a:moveTo>
                  <a:pt x="177949" y="483870"/>
                </a:moveTo>
                <a:lnTo>
                  <a:pt x="169966" y="486410"/>
                </a:lnTo>
                <a:lnTo>
                  <a:pt x="140813" y="532130"/>
                </a:lnTo>
                <a:lnTo>
                  <a:pt x="178313" y="532130"/>
                </a:lnTo>
                <a:lnTo>
                  <a:pt x="185543" y="520700"/>
                </a:lnTo>
                <a:lnTo>
                  <a:pt x="264725" y="520700"/>
                </a:lnTo>
                <a:lnTo>
                  <a:pt x="273033" y="506730"/>
                </a:lnTo>
                <a:lnTo>
                  <a:pt x="236418" y="506730"/>
                </a:lnTo>
                <a:lnTo>
                  <a:pt x="177949" y="483870"/>
                </a:lnTo>
                <a:close/>
              </a:path>
              <a:path w="1266190" h="1178560">
                <a:moveTo>
                  <a:pt x="260814" y="396240"/>
                </a:moveTo>
                <a:lnTo>
                  <a:pt x="194475" y="396240"/>
                </a:lnTo>
                <a:lnTo>
                  <a:pt x="222732" y="408940"/>
                </a:lnTo>
                <a:lnTo>
                  <a:pt x="199270" y="443230"/>
                </a:lnTo>
                <a:lnTo>
                  <a:pt x="198464" y="448310"/>
                </a:lnTo>
                <a:lnTo>
                  <a:pt x="200787" y="457200"/>
                </a:lnTo>
                <a:lnTo>
                  <a:pt x="203803" y="461010"/>
                </a:lnTo>
                <a:lnTo>
                  <a:pt x="250192" y="483870"/>
                </a:lnTo>
                <a:lnTo>
                  <a:pt x="236418" y="506730"/>
                </a:lnTo>
                <a:lnTo>
                  <a:pt x="273033" y="506730"/>
                </a:lnTo>
                <a:lnTo>
                  <a:pt x="288140" y="481330"/>
                </a:lnTo>
                <a:lnTo>
                  <a:pt x="288707" y="477520"/>
                </a:lnTo>
                <a:lnTo>
                  <a:pt x="286211" y="468630"/>
                </a:lnTo>
                <a:lnTo>
                  <a:pt x="283261" y="464820"/>
                </a:lnTo>
                <a:lnTo>
                  <a:pt x="237992" y="443230"/>
                </a:lnTo>
                <a:lnTo>
                  <a:pt x="261812" y="407670"/>
                </a:lnTo>
                <a:lnTo>
                  <a:pt x="262599" y="402590"/>
                </a:lnTo>
                <a:lnTo>
                  <a:pt x="260814" y="396240"/>
                </a:lnTo>
                <a:close/>
              </a:path>
              <a:path w="1266190" h="1178560">
                <a:moveTo>
                  <a:pt x="148257" y="254000"/>
                </a:moveTo>
                <a:lnTo>
                  <a:pt x="132765" y="256540"/>
                </a:lnTo>
                <a:lnTo>
                  <a:pt x="118744" y="262890"/>
                </a:lnTo>
                <a:lnTo>
                  <a:pt x="107505" y="274320"/>
                </a:lnTo>
                <a:lnTo>
                  <a:pt x="0" y="429260"/>
                </a:lnTo>
                <a:lnTo>
                  <a:pt x="0" y="483870"/>
                </a:lnTo>
                <a:lnTo>
                  <a:pt x="137848" y="285750"/>
                </a:lnTo>
                <a:lnTo>
                  <a:pt x="145797" y="284480"/>
                </a:lnTo>
                <a:lnTo>
                  <a:pt x="229818" y="284480"/>
                </a:lnTo>
                <a:lnTo>
                  <a:pt x="163999" y="257810"/>
                </a:lnTo>
                <a:lnTo>
                  <a:pt x="148257" y="254000"/>
                </a:lnTo>
                <a:close/>
              </a:path>
              <a:path w="1266190" h="1178560">
                <a:moveTo>
                  <a:pt x="178219" y="421640"/>
                </a:moveTo>
                <a:lnTo>
                  <a:pt x="103174" y="421640"/>
                </a:lnTo>
                <a:lnTo>
                  <a:pt x="157026" y="444500"/>
                </a:lnTo>
                <a:lnTo>
                  <a:pt x="165214" y="441960"/>
                </a:lnTo>
                <a:lnTo>
                  <a:pt x="178219" y="421640"/>
                </a:lnTo>
                <a:close/>
              </a:path>
              <a:path w="1266190" h="1178560">
                <a:moveTo>
                  <a:pt x="188045" y="359410"/>
                </a:moveTo>
                <a:lnTo>
                  <a:pt x="179665" y="361950"/>
                </a:lnTo>
                <a:lnTo>
                  <a:pt x="150175" y="407670"/>
                </a:lnTo>
                <a:lnTo>
                  <a:pt x="187160" y="407670"/>
                </a:lnTo>
                <a:lnTo>
                  <a:pt x="194475" y="396240"/>
                </a:lnTo>
                <a:lnTo>
                  <a:pt x="260814" y="396240"/>
                </a:lnTo>
                <a:lnTo>
                  <a:pt x="260100" y="393700"/>
                </a:lnTo>
                <a:lnTo>
                  <a:pt x="256944" y="389890"/>
                </a:lnTo>
                <a:lnTo>
                  <a:pt x="188045" y="359410"/>
                </a:lnTo>
                <a:close/>
              </a:path>
              <a:path w="1266190" h="1178560">
                <a:moveTo>
                  <a:pt x="885578" y="0"/>
                </a:moveTo>
                <a:lnTo>
                  <a:pt x="879563" y="0"/>
                </a:lnTo>
                <a:lnTo>
                  <a:pt x="873877" y="1270"/>
                </a:lnTo>
                <a:lnTo>
                  <a:pt x="869229" y="6350"/>
                </a:lnTo>
                <a:lnTo>
                  <a:pt x="866558" y="11430"/>
                </a:lnTo>
                <a:lnTo>
                  <a:pt x="866265" y="17780"/>
                </a:lnTo>
                <a:lnTo>
                  <a:pt x="868248" y="22860"/>
                </a:lnTo>
                <a:lnTo>
                  <a:pt x="872402" y="27940"/>
                </a:lnTo>
                <a:lnTo>
                  <a:pt x="906134" y="60960"/>
                </a:lnTo>
                <a:lnTo>
                  <a:pt x="929985" y="97790"/>
                </a:lnTo>
                <a:lnTo>
                  <a:pt x="943568" y="138430"/>
                </a:lnTo>
                <a:lnTo>
                  <a:pt x="946501" y="177800"/>
                </a:lnTo>
                <a:lnTo>
                  <a:pt x="944127" y="194310"/>
                </a:lnTo>
                <a:lnTo>
                  <a:pt x="921678" y="236220"/>
                </a:lnTo>
                <a:lnTo>
                  <a:pt x="874606" y="255270"/>
                </a:lnTo>
                <a:lnTo>
                  <a:pt x="853417" y="256540"/>
                </a:lnTo>
                <a:lnTo>
                  <a:pt x="777676" y="256540"/>
                </a:lnTo>
                <a:lnTo>
                  <a:pt x="719463" y="264160"/>
                </a:lnTo>
                <a:lnTo>
                  <a:pt x="676219" y="279400"/>
                </a:lnTo>
                <a:lnTo>
                  <a:pt x="626652" y="316230"/>
                </a:lnTo>
                <a:lnTo>
                  <a:pt x="604483" y="351790"/>
                </a:lnTo>
                <a:lnTo>
                  <a:pt x="598129" y="368300"/>
                </a:lnTo>
                <a:lnTo>
                  <a:pt x="631642" y="368300"/>
                </a:lnTo>
                <a:lnTo>
                  <a:pt x="632150" y="367030"/>
                </a:lnTo>
                <a:lnTo>
                  <a:pt x="639366" y="351790"/>
                </a:lnTo>
                <a:lnTo>
                  <a:pt x="664839" y="322580"/>
                </a:lnTo>
                <a:lnTo>
                  <a:pt x="731401" y="294640"/>
                </a:lnTo>
                <a:lnTo>
                  <a:pt x="783684" y="287020"/>
                </a:lnTo>
                <a:lnTo>
                  <a:pt x="851576" y="287020"/>
                </a:lnTo>
                <a:lnTo>
                  <a:pt x="894303" y="284480"/>
                </a:lnTo>
                <a:lnTo>
                  <a:pt x="928117" y="270510"/>
                </a:lnTo>
                <a:lnTo>
                  <a:pt x="953132" y="247650"/>
                </a:lnTo>
                <a:lnTo>
                  <a:pt x="969458" y="218440"/>
                </a:lnTo>
                <a:lnTo>
                  <a:pt x="977207" y="184150"/>
                </a:lnTo>
                <a:lnTo>
                  <a:pt x="976491" y="146050"/>
                </a:lnTo>
                <a:lnTo>
                  <a:pt x="967422" y="106680"/>
                </a:lnTo>
                <a:lnTo>
                  <a:pt x="950111" y="68580"/>
                </a:lnTo>
                <a:lnTo>
                  <a:pt x="924671" y="34290"/>
                </a:lnTo>
                <a:lnTo>
                  <a:pt x="891212" y="2540"/>
                </a:lnTo>
                <a:lnTo>
                  <a:pt x="885578" y="0"/>
                </a:lnTo>
                <a:close/>
              </a:path>
              <a:path w="1266190" h="1178560">
                <a:moveTo>
                  <a:pt x="94569" y="166370"/>
                </a:moveTo>
                <a:lnTo>
                  <a:pt x="71509" y="167640"/>
                </a:lnTo>
                <a:lnTo>
                  <a:pt x="50231" y="177800"/>
                </a:lnTo>
                <a:lnTo>
                  <a:pt x="32618" y="194310"/>
                </a:lnTo>
                <a:lnTo>
                  <a:pt x="0" y="240030"/>
                </a:lnTo>
                <a:lnTo>
                  <a:pt x="0" y="294640"/>
                </a:lnTo>
                <a:lnTo>
                  <a:pt x="57807" y="213360"/>
                </a:lnTo>
                <a:lnTo>
                  <a:pt x="67436" y="204470"/>
                </a:lnTo>
                <a:lnTo>
                  <a:pt x="79043" y="198120"/>
                </a:lnTo>
                <a:lnTo>
                  <a:pt x="179944" y="198120"/>
                </a:lnTo>
                <a:lnTo>
                  <a:pt x="117529" y="172720"/>
                </a:lnTo>
                <a:lnTo>
                  <a:pt x="94569" y="16637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308097" y="4967168"/>
            <a:ext cx="1117600" cy="1117600"/>
          </a:xfrm>
          <a:custGeom>
            <a:avLst/>
            <a:gdLst/>
            <a:ahLst/>
            <a:cxnLst/>
            <a:rect l="l" t="t" r="r" b="b"/>
            <a:pathLst>
              <a:path w="1117600" h="1117600">
                <a:moveTo>
                  <a:pt x="902422" y="0"/>
                </a:moveTo>
                <a:lnTo>
                  <a:pt x="79128" y="111117"/>
                </a:lnTo>
                <a:lnTo>
                  <a:pt x="18093" y="146661"/>
                </a:lnTo>
                <a:lnTo>
                  <a:pt x="0" y="214946"/>
                </a:lnTo>
                <a:lnTo>
                  <a:pt x="111117" y="1038240"/>
                </a:lnTo>
                <a:lnTo>
                  <a:pt x="123115" y="1072844"/>
                </a:lnTo>
                <a:lnTo>
                  <a:pt x="146660" y="1099275"/>
                </a:lnTo>
                <a:lnTo>
                  <a:pt x="178388" y="1114970"/>
                </a:lnTo>
                <a:lnTo>
                  <a:pt x="214935" y="1117369"/>
                </a:lnTo>
                <a:lnTo>
                  <a:pt x="553811" y="1071632"/>
                </a:lnTo>
                <a:lnTo>
                  <a:pt x="208768" y="1071632"/>
                </a:lnTo>
                <a:lnTo>
                  <a:pt x="190498" y="1070430"/>
                </a:lnTo>
                <a:lnTo>
                  <a:pt x="174632" y="1062578"/>
                </a:lnTo>
                <a:lnTo>
                  <a:pt x="162855" y="1049361"/>
                </a:lnTo>
                <a:lnTo>
                  <a:pt x="156853" y="1032062"/>
                </a:lnTo>
                <a:lnTo>
                  <a:pt x="45736" y="208768"/>
                </a:lnTo>
                <a:lnTo>
                  <a:pt x="46938" y="190498"/>
                </a:lnTo>
                <a:lnTo>
                  <a:pt x="54790" y="174632"/>
                </a:lnTo>
                <a:lnTo>
                  <a:pt x="68007" y="162855"/>
                </a:lnTo>
                <a:lnTo>
                  <a:pt x="85306" y="156853"/>
                </a:lnTo>
                <a:lnTo>
                  <a:pt x="908600" y="45736"/>
                </a:lnTo>
                <a:lnTo>
                  <a:pt x="994667" y="45736"/>
                </a:lnTo>
                <a:lnTo>
                  <a:pt x="994247" y="44524"/>
                </a:lnTo>
                <a:lnTo>
                  <a:pt x="970699" y="18093"/>
                </a:lnTo>
                <a:lnTo>
                  <a:pt x="938970" y="2398"/>
                </a:lnTo>
                <a:lnTo>
                  <a:pt x="902422" y="0"/>
                </a:lnTo>
                <a:close/>
              </a:path>
              <a:path w="1117600" h="1117600">
                <a:moveTo>
                  <a:pt x="994667" y="45736"/>
                </a:moveTo>
                <a:lnTo>
                  <a:pt x="908600" y="45736"/>
                </a:lnTo>
                <a:lnTo>
                  <a:pt x="926869" y="46938"/>
                </a:lnTo>
                <a:lnTo>
                  <a:pt x="942731" y="54790"/>
                </a:lnTo>
                <a:lnTo>
                  <a:pt x="954504" y="68007"/>
                </a:lnTo>
                <a:lnTo>
                  <a:pt x="960504" y="85306"/>
                </a:lnTo>
                <a:lnTo>
                  <a:pt x="1071621" y="908600"/>
                </a:lnTo>
                <a:lnTo>
                  <a:pt x="1070422" y="926870"/>
                </a:lnTo>
                <a:lnTo>
                  <a:pt x="1062573" y="942737"/>
                </a:lnTo>
                <a:lnTo>
                  <a:pt x="1049359" y="954513"/>
                </a:lnTo>
                <a:lnTo>
                  <a:pt x="1032062" y="960515"/>
                </a:lnTo>
                <a:lnTo>
                  <a:pt x="208768" y="1071632"/>
                </a:lnTo>
                <a:lnTo>
                  <a:pt x="553811" y="1071632"/>
                </a:lnTo>
                <a:lnTo>
                  <a:pt x="1038230" y="1006252"/>
                </a:lnTo>
                <a:lnTo>
                  <a:pt x="1099274" y="970708"/>
                </a:lnTo>
                <a:lnTo>
                  <a:pt x="1117369" y="902433"/>
                </a:lnTo>
                <a:lnTo>
                  <a:pt x="1006252" y="79128"/>
                </a:lnTo>
                <a:lnTo>
                  <a:pt x="994667" y="45736"/>
                </a:lnTo>
                <a:close/>
              </a:path>
              <a:path w="1117600" h="1117600">
                <a:moveTo>
                  <a:pt x="235982" y="928243"/>
                </a:moveTo>
                <a:lnTo>
                  <a:pt x="218670" y="934241"/>
                </a:lnTo>
                <a:lnTo>
                  <a:pt x="205455" y="946009"/>
                </a:lnTo>
                <a:lnTo>
                  <a:pt x="197614" y="961870"/>
                </a:lnTo>
                <a:lnTo>
                  <a:pt x="196423" y="980148"/>
                </a:lnTo>
                <a:lnTo>
                  <a:pt x="202420" y="997459"/>
                </a:lnTo>
                <a:lnTo>
                  <a:pt x="214188" y="1010676"/>
                </a:lnTo>
                <a:lnTo>
                  <a:pt x="230050" y="1018520"/>
                </a:lnTo>
                <a:lnTo>
                  <a:pt x="248327" y="1019717"/>
                </a:lnTo>
                <a:lnTo>
                  <a:pt x="265639" y="1013720"/>
                </a:lnTo>
                <a:lnTo>
                  <a:pt x="278855" y="1001951"/>
                </a:lnTo>
                <a:lnTo>
                  <a:pt x="286700" y="986086"/>
                </a:lnTo>
                <a:lnTo>
                  <a:pt x="287896" y="967802"/>
                </a:lnTo>
                <a:lnTo>
                  <a:pt x="281899" y="950491"/>
                </a:lnTo>
                <a:lnTo>
                  <a:pt x="270130" y="937276"/>
                </a:lnTo>
                <a:lnTo>
                  <a:pt x="254265" y="929434"/>
                </a:lnTo>
                <a:lnTo>
                  <a:pt x="235982" y="928243"/>
                </a:lnTo>
                <a:close/>
              </a:path>
              <a:path w="1117600" h="1117600">
                <a:moveTo>
                  <a:pt x="967802" y="829472"/>
                </a:moveTo>
                <a:lnTo>
                  <a:pt x="950491" y="835469"/>
                </a:lnTo>
                <a:lnTo>
                  <a:pt x="937275" y="847237"/>
                </a:lnTo>
                <a:lnTo>
                  <a:pt x="929430" y="863098"/>
                </a:lnTo>
                <a:lnTo>
                  <a:pt x="928233" y="881376"/>
                </a:lnTo>
                <a:lnTo>
                  <a:pt x="934235" y="898687"/>
                </a:lnTo>
                <a:lnTo>
                  <a:pt x="946003" y="911904"/>
                </a:lnTo>
                <a:lnTo>
                  <a:pt x="961866" y="919748"/>
                </a:lnTo>
                <a:lnTo>
                  <a:pt x="980148" y="920945"/>
                </a:lnTo>
                <a:lnTo>
                  <a:pt x="997459" y="914948"/>
                </a:lnTo>
                <a:lnTo>
                  <a:pt x="1010676" y="903179"/>
                </a:lnTo>
                <a:lnTo>
                  <a:pt x="1018520" y="887314"/>
                </a:lnTo>
                <a:lnTo>
                  <a:pt x="1019717" y="869031"/>
                </a:lnTo>
                <a:lnTo>
                  <a:pt x="1013716" y="851724"/>
                </a:lnTo>
                <a:lnTo>
                  <a:pt x="1001947" y="838508"/>
                </a:lnTo>
                <a:lnTo>
                  <a:pt x="986084" y="830664"/>
                </a:lnTo>
                <a:lnTo>
                  <a:pt x="967802" y="829472"/>
                </a:lnTo>
                <a:close/>
              </a:path>
              <a:path w="1117600" h="1117600">
                <a:moveTo>
                  <a:pt x="628567" y="735673"/>
                </a:moveTo>
                <a:lnTo>
                  <a:pt x="538224" y="747862"/>
                </a:lnTo>
                <a:lnTo>
                  <a:pt x="518057" y="774311"/>
                </a:lnTo>
                <a:lnTo>
                  <a:pt x="530245" y="864664"/>
                </a:lnTo>
                <a:lnTo>
                  <a:pt x="533303" y="873483"/>
                </a:lnTo>
                <a:lnTo>
                  <a:pt x="539301" y="880216"/>
                </a:lnTo>
                <a:lnTo>
                  <a:pt x="547386" y="884213"/>
                </a:lnTo>
                <a:lnTo>
                  <a:pt x="556705" y="884821"/>
                </a:lnTo>
                <a:lnTo>
                  <a:pt x="647048" y="872633"/>
                </a:lnTo>
                <a:lnTo>
                  <a:pt x="655872" y="869575"/>
                </a:lnTo>
                <a:lnTo>
                  <a:pt x="662609" y="863577"/>
                </a:lnTo>
                <a:lnTo>
                  <a:pt x="666607" y="855492"/>
                </a:lnTo>
                <a:lnTo>
                  <a:pt x="667215" y="846173"/>
                </a:lnTo>
                <a:lnTo>
                  <a:pt x="665869" y="836204"/>
                </a:lnTo>
                <a:lnTo>
                  <a:pt x="572851" y="836204"/>
                </a:lnTo>
                <a:lnTo>
                  <a:pt x="566673" y="790468"/>
                </a:lnTo>
                <a:lnTo>
                  <a:pt x="612421" y="784290"/>
                </a:lnTo>
                <a:lnTo>
                  <a:pt x="658859" y="784290"/>
                </a:lnTo>
                <a:lnTo>
                  <a:pt x="655016" y="755830"/>
                </a:lnTo>
                <a:lnTo>
                  <a:pt x="651958" y="747011"/>
                </a:lnTo>
                <a:lnTo>
                  <a:pt x="645962" y="740278"/>
                </a:lnTo>
                <a:lnTo>
                  <a:pt x="637880" y="736281"/>
                </a:lnTo>
                <a:lnTo>
                  <a:pt x="628567" y="735673"/>
                </a:lnTo>
                <a:close/>
              </a:path>
              <a:path w="1117600" h="1117600">
                <a:moveTo>
                  <a:pt x="658859" y="784290"/>
                </a:moveTo>
                <a:lnTo>
                  <a:pt x="612421" y="784290"/>
                </a:lnTo>
                <a:lnTo>
                  <a:pt x="618588" y="830027"/>
                </a:lnTo>
                <a:lnTo>
                  <a:pt x="572851" y="836204"/>
                </a:lnTo>
                <a:lnTo>
                  <a:pt x="665869" y="836204"/>
                </a:lnTo>
                <a:lnTo>
                  <a:pt x="658859" y="784290"/>
                </a:lnTo>
                <a:close/>
              </a:path>
              <a:path w="1117600" h="1117600">
                <a:moveTo>
                  <a:pt x="616257" y="370721"/>
                </a:moveTo>
                <a:lnTo>
                  <a:pt x="533313" y="370721"/>
                </a:lnTo>
                <a:lnTo>
                  <a:pt x="553588" y="372055"/>
                </a:lnTo>
                <a:lnTo>
                  <a:pt x="571186" y="380763"/>
                </a:lnTo>
                <a:lnTo>
                  <a:pt x="584246" y="395423"/>
                </a:lnTo>
                <a:lnTo>
                  <a:pt x="590903" y="414615"/>
                </a:lnTo>
                <a:lnTo>
                  <a:pt x="598023" y="467388"/>
                </a:lnTo>
                <a:lnTo>
                  <a:pt x="597906" y="475675"/>
                </a:lnTo>
                <a:lnTo>
                  <a:pt x="595426" y="483360"/>
                </a:lnTo>
                <a:lnTo>
                  <a:pt x="590811" y="489983"/>
                </a:lnTo>
                <a:lnTo>
                  <a:pt x="547362" y="523937"/>
                </a:lnTo>
                <a:lnTo>
                  <a:pt x="521221" y="561400"/>
                </a:lnTo>
                <a:lnTo>
                  <a:pt x="507159" y="604861"/>
                </a:lnTo>
                <a:lnTo>
                  <a:pt x="506476" y="651707"/>
                </a:lnTo>
                <a:lnTo>
                  <a:pt x="507419" y="658744"/>
                </a:lnTo>
                <a:lnTo>
                  <a:pt x="512760" y="674169"/>
                </a:lnTo>
                <a:lnTo>
                  <a:pt x="523239" y="685939"/>
                </a:lnTo>
                <a:lnTo>
                  <a:pt x="537367" y="692923"/>
                </a:lnTo>
                <a:lnTo>
                  <a:pt x="553658" y="693989"/>
                </a:lnTo>
                <a:lnTo>
                  <a:pt x="599395" y="687811"/>
                </a:lnTo>
                <a:lnTo>
                  <a:pt x="614820" y="682469"/>
                </a:lnTo>
                <a:lnTo>
                  <a:pt x="626589" y="671991"/>
                </a:lnTo>
                <a:lnTo>
                  <a:pt x="633569" y="657862"/>
                </a:lnTo>
                <a:lnTo>
                  <a:pt x="633870" y="653247"/>
                </a:lnTo>
                <a:lnTo>
                  <a:pt x="548161" y="653247"/>
                </a:lnTo>
                <a:lnTo>
                  <a:pt x="547326" y="647079"/>
                </a:lnTo>
                <a:lnTo>
                  <a:pt x="558069" y="579707"/>
                </a:lnTo>
                <a:lnTo>
                  <a:pt x="620762" y="518172"/>
                </a:lnTo>
                <a:lnTo>
                  <a:pt x="632272" y="501675"/>
                </a:lnTo>
                <a:lnTo>
                  <a:pt x="638464" y="482532"/>
                </a:lnTo>
                <a:lnTo>
                  <a:pt x="638765" y="461891"/>
                </a:lnTo>
                <a:lnTo>
                  <a:pt x="631635" y="409118"/>
                </a:lnTo>
                <a:lnTo>
                  <a:pt x="619636" y="374514"/>
                </a:lnTo>
                <a:lnTo>
                  <a:pt x="616257" y="370721"/>
                </a:lnTo>
                <a:close/>
              </a:path>
              <a:path w="1117600" h="1117600">
                <a:moveTo>
                  <a:pt x="654569" y="284253"/>
                </a:moveTo>
                <a:lnTo>
                  <a:pt x="521638" y="284253"/>
                </a:lnTo>
                <a:lnTo>
                  <a:pt x="565913" y="285413"/>
                </a:lnTo>
                <a:lnTo>
                  <a:pt x="606207" y="299833"/>
                </a:lnTo>
                <a:lnTo>
                  <a:pt x="639939" y="325542"/>
                </a:lnTo>
                <a:lnTo>
                  <a:pt x="664525" y="360571"/>
                </a:lnTo>
                <a:lnTo>
                  <a:pt x="677382" y="402951"/>
                </a:lnTo>
                <a:lnTo>
                  <a:pt x="684502" y="455724"/>
                </a:lnTo>
                <a:lnTo>
                  <a:pt x="683996" y="490224"/>
                </a:lnTo>
                <a:lnTo>
                  <a:pt x="673641" y="522231"/>
                </a:lnTo>
                <a:lnTo>
                  <a:pt x="654393" y="549819"/>
                </a:lnTo>
                <a:lnTo>
                  <a:pt x="610944" y="583762"/>
                </a:lnTo>
                <a:lnTo>
                  <a:pt x="599434" y="600259"/>
                </a:lnTo>
                <a:lnTo>
                  <a:pt x="593245" y="619402"/>
                </a:lnTo>
                <a:lnTo>
                  <a:pt x="592945" y="640043"/>
                </a:lnTo>
                <a:lnTo>
                  <a:pt x="593898" y="647079"/>
                </a:lnTo>
                <a:lnTo>
                  <a:pt x="548161" y="653247"/>
                </a:lnTo>
                <a:lnTo>
                  <a:pt x="633870" y="653247"/>
                </a:lnTo>
                <a:lnTo>
                  <a:pt x="634629" y="641572"/>
                </a:lnTo>
                <a:lnTo>
                  <a:pt x="633687" y="634546"/>
                </a:lnTo>
                <a:lnTo>
                  <a:pt x="633804" y="626259"/>
                </a:lnTo>
                <a:lnTo>
                  <a:pt x="636284" y="618574"/>
                </a:lnTo>
                <a:lnTo>
                  <a:pt x="640899" y="611951"/>
                </a:lnTo>
                <a:lnTo>
                  <a:pt x="684348" y="578002"/>
                </a:lnTo>
                <a:lnTo>
                  <a:pt x="710490" y="540538"/>
                </a:lnTo>
                <a:lnTo>
                  <a:pt x="724551" y="497075"/>
                </a:lnTo>
                <a:lnTo>
                  <a:pt x="725234" y="450227"/>
                </a:lnTo>
                <a:lnTo>
                  <a:pt x="718114" y="397453"/>
                </a:lnTo>
                <a:lnTo>
                  <a:pt x="705368" y="351057"/>
                </a:lnTo>
                <a:lnTo>
                  <a:pt x="681671" y="310987"/>
                </a:lnTo>
                <a:lnTo>
                  <a:pt x="654569" y="284253"/>
                </a:lnTo>
                <a:close/>
              </a:path>
              <a:path w="1117600" h="1117600">
                <a:moveTo>
                  <a:pt x="564256" y="243509"/>
                </a:moveTo>
                <a:lnTo>
                  <a:pt x="516141" y="243521"/>
                </a:lnTo>
                <a:lnTo>
                  <a:pt x="469748" y="256266"/>
                </a:lnTo>
                <a:lnTo>
                  <a:pt x="429679" y="279963"/>
                </a:lnTo>
                <a:lnTo>
                  <a:pt x="397411" y="312673"/>
                </a:lnTo>
                <a:lnTo>
                  <a:pt x="374425" y="352456"/>
                </a:lnTo>
                <a:lnTo>
                  <a:pt x="362227" y="397265"/>
                </a:lnTo>
                <a:lnTo>
                  <a:pt x="362208" y="445483"/>
                </a:lnTo>
                <a:lnTo>
                  <a:pt x="367550" y="460910"/>
                </a:lnTo>
                <a:lnTo>
                  <a:pt x="378029" y="472683"/>
                </a:lnTo>
                <a:lnTo>
                  <a:pt x="392157" y="479667"/>
                </a:lnTo>
                <a:lnTo>
                  <a:pt x="408448" y="480728"/>
                </a:lnTo>
                <a:lnTo>
                  <a:pt x="454185" y="474550"/>
                </a:lnTo>
                <a:lnTo>
                  <a:pt x="488358" y="444606"/>
                </a:lnTo>
                <a:lnTo>
                  <a:pt x="402951" y="439986"/>
                </a:lnTo>
                <a:lnTo>
                  <a:pt x="404106" y="395715"/>
                </a:lnTo>
                <a:lnTo>
                  <a:pt x="418523" y="355422"/>
                </a:lnTo>
                <a:lnTo>
                  <a:pt x="444231" y="321690"/>
                </a:lnTo>
                <a:lnTo>
                  <a:pt x="479259" y="297106"/>
                </a:lnTo>
                <a:lnTo>
                  <a:pt x="521638" y="284253"/>
                </a:lnTo>
                <a:lnTo>
                  <a:pt x="654569" y="284253"/>
                </a:lnTo>
                <a:lnTo>
                  <a:pt x="648960" y="278720"/>
                </a:lnTo>
                <a:lnTo>
                  <a:pt x="609175" y="255735"/>
                </a:lnTo>
                <a:lnTo>
                  <a:pt x="564256" y="243509"/>
                </a:lnTo>
                <a:close/>
              </a:path>
              <a:path w="1117600" h="1117600">
                <a:moveTo>
                  <a:pt x="527816" y="329989"/>
                </a:moveTo>
                <a:lnTo>
                  <a:pt x="493206" y="341988"/>
                </a:lnTo>
                <a:lnTo>
                  <a:pt x="466773" y="365534"/>
                </a:lnTo>
                <a:lnTo>
                  <a:pt x="451080" y="397265"/>
                </a:lnTo>
                <a:lnTo>
                  <a:pt x="448687" y="433819"/>
                </a:lnTo>
                <a:lnTo>
                  <a:pt x="402951" y="439986"/>
                </a:lnTo>
                <a:lnTo>
                  <a:pt x="488660" y="439986"/>
                </a:lnTo>
                <a:lnTo>
                  <a:pt x="490747" y="408045"/>
                </a:lnTo>
                <a:lnTo>
                  <a:pt x="499453" y="390443"/>
                </a:lnTo>
                <a:lnTo>
                  <a:pt x="514115" y="377380"/>
                </a:lnTo>
                <a:lnTo>
                  <a:pt x="533313" y="370721"/>
                </a:lnTo>
                <a:lnTo>
                  <a:pt x="616257" y="370721"/>
                </a:lnTo>
                <a:lnTo>
                  <a:pt x="596091" y="348083"/>
                </a:lnTo>
                <a:lnTo>
                  <a:pt x="564364" y="332388"/>
                </a:lnTo>
                <a:lnTo>
                  <a:pt x="527816" y="329989"/>
                </a:lnTo>
                <a:close/>
              </a:path>
              <a:path w="1117600" h="1117600">
                <a:moveTo>
                  <a:pt x="137210" y="196423"/>
                </a:moveTo>
                <a:lnTo>
                  <a:pt x="119903" y="202420"/>
                </a:lnTo>
                <a:lnTo>
                  <a:pt x="106687" y="214189"/>
                </a:lnTo>
                <a:lnTo>
                  <a:pt x="98843" y="230054"/>
                </a:lnTo>
                <a:lnTo>
                  <a:pt x="97651" y="248337"/>
                </a:lnTo>
                <a:lnTo>
                  <a:pt x="103648" y="265649"/>
                </a:lnTo>
                <a:lnTo>
                  <a:pt x="115416" y="278864"/>
                </a:lnTo>
                <a:lnTo>
                  <a:pt x="131278" y="286706"/>
                </a:lnTo>
                <a:lnTo>
                  <a:pt x="149555" y="287896"/>
                </a:lnTo>
                <a:lnTo>
                  <a:pt x="166867" y="281899"/>
                </a:lnTo>
                <a:lnTo>
                  <a:pt x="180083" y="270131"/>
                </a:lnTo>
                <a:lnTo>
                  <a:pt x="187928" y="254270"/>
                </a:lnTo>
                <a:lnTo>
                  <a:pt x="189125" y="235992"/>
                </a:lnTo>
                <a:lnTo>
                  <a:pt x="183127" y="218681"/>
                </a:lnTo>
                <a:lnTo>
                  <a:pt x="171358" y="205464"/>
                </a:lnTo>
                <a:lnTo>
                  <a:pt x="155493" y="197620"/>
                </a:lnTo>
                <a:lnTo>
                  <a:pt x="137210" y="196423"/>
                </a:lnTo>
                <a:close/>
              </a:path>
              <a:path w="1117600" h="1117600">
                <a:moveTo>
                  <a:pt x="869031" y="97651"/>
                </a:moveTo>
                <a:lnTo>
                  <a:pt x="851719" y="103653"/>
                </a:lnTo>
                <a:lnTo>
                  <a:pt x="838503" y="115421"/>
                </a:lnTo>
                <a:lnTo>
                  <a:pt x="830658" y="131284"/>
                </a:lnTo>
                <a:lnTo>
                  <a:pt x="829461" y="149566"/>
                </a:lnTo>
                <a:lnTo>
                  <a:pt x="835463" y="166877"/>
                </a:lnTo>
                <a:lnTo>
                  <a:pt x="847232" y="180092"/>
                </a:lnTo>
                <a:lnTo>
                  <a:pt x="863094" y="187934"/>
                </a:lnTo>
                <a:lnTo>
                  <a:pt x="881376" y="189125"/>
                </a:lnTo>
                <a:lnTo>
                  <a:pt x="898687" y="183129"/>
                </a:lnTo>
                <a:lnTo>
                  <a:pt x="911904" y="171363"/>
                </a:lnTo>
                <a:lnTo>
                  <a:pt x="919748" y="155502"/>
                </a:lnTo>
                <a:lnTo>
                  <a:pt x="920945" y="137220"/>
                </a:lnTo>
                <a:lnTo>
                  <a:pt x="914944" y="119909"/>
                </a:lnTo>
                <a:lnTo>
                  <a:pt x="903175" y="106693"/>
                </a:lnTo>
                <a:lnTo>
                  <a:pt x="887313" y="98848"/>
                </a:lnTo>
                <a:lnTo>
                  <a:pt x="869031" y="97651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1" name="object 3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35063" y="2821155"/>
            <a:ext cx="1663972" cy="796797"/>
          </a:xfrm>
          <a:prstGeom prst="rect">
            <a:avLst/>
          </a:prstGeom>
        </p:spPr>
      </p:pic>
      <p:sp>
        <p:nvSpPr>
          <p:cNvPr id="32" name="object 32"/>
          <p:cNvSpPr/>
          <p:nvPr/>
        </p:nvSpPr>
        <p:spPr>
          <a:xfrm>
            <a:off x="7391700" y="11209225"/>
            <a:ext cx="895985" cy="99695"/>
          </a:xfrm>
          <a:custGeom>
            <a:avLst/>
            <a:gdLst/>
            <a:ahLst/>
            <a:cxnLst/>
            <a:rect l="l" t="t" r="r" b="b"/>
            <a:pathLst>
              <a:path w="895984" h="99695">
                <a:moveTo>
                  <a:pt x="403936" y="0"/>
                </a:moveTo>
                <a:lnTo>
                  <a:pt x="365598" y="1652"/>
                </a:lnTo>
                <a:lnTo>
                  <a:pt x="326549" y="5146"/>
                </a:lnTo>
                <a:lnTo>
                  <a:pt x="286908" y="10473"/>
                </a:lnTo>
                <a:lnTo>
                  <a:pt x="246790" y="17618"/>
                </a:lnTo>
                <a:lnTo>
                  <a:pt x="206312" y="26573"/>
                </a:lnTo>
                <a:lnTo>
                  <a:pt x="165591" y="37323"/>
                </a:lnTo>
                <a:lnTo>
                  <a:pt x="124743" y="49859"/>
                </a:lnTo>
                <a:lnTo>
                  <a:pt x="83885" y="64169"/>
                </a:lnTo>
                <a:lnTo>
                  <a:pt x="43133" y="80241"/>
                </a:lnTo>
                <a:lnTo>
                  <a:pt x="2604" y="98063"/>
                </a:lnTo>
                <a:lnTo>
                  <a:pt x="0" y="99331"/>
                </a:lnTo>
                <a:lnTo>
                  <a:pt x="79153" y="99331"/>
                </a:lnTo>
                <a:lnTo>
                  <a:pt x="108994" y="87940"/>
                </a:lnTo>
                <a:lnTo>
                  <a:pt x="156537" y="72295"/>
                </a:lnTo>
                <a:lnTo>
                  <a:pt x="203969" y="59139"/>
                </a:lnTo>
                <a:lnTo>
                  <a:pt x="251095" y="48492"/>
                </a:lnTo>
                <a:lnTo>
                  <a:pt x="297717" y="40372"/>
                </a:lnTo>
                <a:lnTo>
                  <a:pt x="343641" y="34800"/>
                </a:lnTo>
                <a:lnTo>
                  <a:pt x="388671" y="31795"/>
                </a:lnTo>
                <a:lnTo>
                  <a:pt x="740951" y="31375"/>
                </a:lnTo>
                <a:lnTo>
                  <a:pt x="735999" y="29701"/>
                </a:lnTo>
                <a:lnTo>
                  <a:pt x="685478" y="19081"/>
                </a:lnTo>
                <a:lnTo>
                  <a:pt x="634007" y="12742"/>
                </a:lnTo>
                <a:lnTo>
                  <a:pt x="582000" y="8971"/>
                </a:lnTo>
                <a:lnTo>
                  <a:pt x="529866" y="6052"/>
                </a:lnTo>
                <a:lnTo>
                  <a:pt x="478017" y="2270"/>
                </a:lnTo>
                <a:lnTo>
                  <a:pt x="441448" y="202"/>
                </a:lnTo>
                <a:lnTo>
                  <a:pt x="403936" y="0"/>
                </a:lnTo>
                <a:close/>
              </a:path>
              <a:path w="895984" h="99695">
                <a:moveTo>
                  <a:pt x="740951" y="31375"/>
                </a:moveTo>
                <a:lnTo>
                  <a:pt x="432611" y="31375"/>
                </a:lnTo>
                <a:lnTo>
                  <a:pt x="475264" y="33561"/>
                </a:lnTo>
                <a:lnTo>
                  <a:pt x="525483" y="37152"/>
                </a:lnTo>
                <a:lnTo>
                  <a:pt x="576017" y="39803"/>
                </a:lnTo>
                <a:lnTo>
                  <a:pt x="626457" y="43231"/>
                </a:lnTo>
                <a:lnTo>
                  <a:pt x="676393" y="49151"/>
                </a:lnTo>
                <a:lnTo>
                  <a:pt x="725417" y="59280"/>
                </a:lnTo>
                <a:lnTo>
                  <a:pt x="773118" y="75334"/>
                </a:lnTo>
                <a:lnTo>
                  <a:pt x="819557" y="95716"/>
                </a:lnTo>
                <a:lnTo>
                  <a:pt x="826874" y="99331"/>
                </a:lnTo>
                <a:lnTo>
                  <a:pt x="895918" y="99331"/>
                </a:lnTo>
                <a:lnTo>
                  <a:pt x="872867" y="86859"/>
                </a:lnTo>
                <a:lnTo>
                  <a:pt x="829530" y="65709"/>
                </a:lnTo>
                <a:lnTo>
                  <a:pt x="785160" y="46319"/>
                </a:lnTo>
                <a:lnTo>
                  <a:pt x="740951" y="31375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013072" y="1858641"/>
            <a:ext cx="966469" cy="881380"/>
          </a:xfrm>
          <a:custGeom>
            <a:avLst/>
            <a:gdLst/>
            <a:ahLst/>
            <a:cxnLst/>
            <a:rect l="l" t="t" r="r" b="b"/>
            <a:pathLst>
              <a:path w="966470" h="881380">
                <a:moveTo>
                  <a:pt x="243194" y="655320"/>
                </a:moveTo>
                <a:lnTo>
                  <a:pt x="200035" y="655320"/>
                </a:lnTo>
                <a:lnTo>
                  <a:pt x="173607" y="768350"/>
                </a:lnTo>
                <a:lnTo>
                  <a:pt x="173450" y="769620"/>
                </a:lnTo>
                <a:lnTo>
                  <a:pt x="174626" y="793750"/>
                </a:lnTo>
                <a:lnTo>
                  <a:pt x="200176" y="834390"/>
                </a:lnTo>
                <a:lnTo>
                  <a:pt x="259247" y="854710"/>
                </a:lnTo>
                <a:lnTo>
                  <a:pt x="307275" y="864870"/>
                </a:lnTo>
                <a:lnTo>
                  <a:pt x="362859" y="873760"/>
                </a:lnTo>
                <a:lnTo>
                  <a:pt x="422625" y="880110"/>
                </a:lnTo>
                <a:lnTo>
                  <a:pt x="483199" y="881380"/>
                </a:lnTo>
                <a:lnTo>
                  <a:pt x="543769" y="880110"/>
                </a:lnTo>
                <a:lnTo>
                  <a:pt x="603532" y="873760"/>
                </a:lnTo>
                <a:lnTo>
                  <a:pt x="659116" y="864870"/>
                </a:lnTo>
                <a:lnTo>
                  <a:pt x="707146" y="854710"/>
                </a:lnTo>
                <a:lnTo>
                  <a:pt x="744249" y="845820"/>
                </a:lnTo>
                <a:lnTo>
                  <a:pt x="756456" y="839470"/>
                </a:lnTo>
                <a:lnTo>
                  <a:pt x="455211" y="839470"/>
                </a:lnTo>
                <a:lnTo>
                  <a:pt x="455211" y="836930"/>
                </a:lnTo>
                <a:lnTo>
                  <a:pt x="413202" y="836930"/>
                </a:lnTo>
                <a:lnTo>
                  <a:pt x="358998" y="830580"/>
                </a:lnTo>
                <a:lnTo>
                  <a:pt x="266208" y="814070"/>
                </a:lnTo>
                <a:lnTo>
                  <a:pt x="225698" y="801370"/>
                </a:lnTo>
                <a:lnTo>
                  <a:pt x="215176" y="774700"/>
                </a:lnTo>
                <a:lnTo>
                  <a:pt x="243194" y="655320"/>
                </a:lnTo>
                <a:close/>
              </a:path>
              <a:path w="966470" h="881380">
                <a:moveTo>
                  <a:pt x="553197" y="427990"/>
                </a:moveTo>
                <a:lnTo>
                  <a:pt x="511178" y="427990"/>
                </a:lnTo>
                <a:lnTo>
                  <a:pt x="511178" y="839470"/>
                </a:lnTo>
                <a:lnTo>
                  <a:pt x="756456" y="839470"/>
                </a:lnTo>
                <a:lnTo>
                  <a:pt x="761339" y="836930"/>
                </a:lnTo>
                <a:lnTo>
                  <a:pt x="553197" y="836930"/>
                </a:lnTo>
                <a:lnTo>
                  <a:pt x="553197" y="427990"/>
                </a:lnTo>
                <a:close/>
              </a:path>
              <a:path w="966470" h="881380">
                <a:moveTo>
                  <a:pt x="565951" y="422910"/>
                </a:moveTo>
                <a:lnTo>
                  <a:pt x="400448" y="422910"/>
                </a:lnTo>
                <a:lnTo>
                  <a:pt x="413202" y="424180"/>
                </a:lnTo>
                <a:lnTo>
                  <a:pt x="413202" y="836930"/>
                </a:lnTo>
                <a:lnTo>
                  <a:pt x="455211" y="836930"/>
                </a:lnTo>
                <a:lnTo>
                  <a:pt x="455211" y="427990"/>
                </a:lnTo>
                <a:lnTo>
                  <a:pt x="553197" y="427990"/>
                </a:lnTo>
                <a:lnTo>
                  <a:pt x="553197" y="424180"/>
                </a:lnTo>
                <a:lnTo>
                  <a:pt x="565951" y="422910"/>
                </a:lnTo>
                <a:close/>
              </a:path>
              <a:path w="966470" h="881380">
                <a:moveTo>
                  <a:pt x="707365" y="403860"/>
                </a:moveTo>
                <a:lnTo>
                  <a:pt x="664231" y="403860"/>
                </a:lnTo>
                <a:lnTo>
                  <a:pt x="751265" y="774700"/>
                </a:lnTo>
                <a:lnTo>
                  <a:pt x="750767" y="784860"/>
                </a:lnTo>
                <a:lnTo>
                  <a:pt x="700209" y="814070"/>
                </a:lnTo>
                <a:lnTo>
                  <a:pt x="607401" y="830580"/>
                </a:lnTo>
                <a:lnTo>
                  <a:pt x="553197" y="836930"/>
                </a:lnTo>
                <a:lnTo>
                  <a:pt x="761339" y="836930"/>
                </a:lnTo>
                <a:lnTo>
                  <a:pt x="766222" y="834390"/>
                </a:lnTo>
                <a:lnTo>
                  <a:pt x="782464" y="816610"/>
                </a:lnTo>
                <a:lnTo>
                  <a:pt x="791773" y="793750"/>
                </a:lnTo>
                <a:lnTo>
                  <a:pt x="792949" y="769620"/>
                </a:lnTo>
                <a:lnTo>
                  <a:pt x="792824" y="768350"/>
                </a:lnTo>
                <a:lnTo>
                  <a:pt x="766364" y="655320"/>
                </a:lnTo>
                <a:lnTo>
                  <a:pt x="800251" y="655320"/>
                </a:lnTo>
                <a:lnTo>
                  <a:pt x="836318" y="631190"/>
                </a:lnTo>
                <a:lnTo>
                  <a:pt x="843777" y="617220"/>
                </a:lnTo>
                <a:lnTo>
                  <a:pt x="779734" y="617220"/>
                </a:lnTo>
                <a:lnTo>
                  <a:pt x="769065" y="612140"/>
                </a:lnTo>
                <a:lnTo>
                  <a:pt x="764311" y="607060"/>
                </a:lnTo>
                <a:lnTo>
                  <a:pt x="759814" y="601980"/>
                </a:lnTo>
                <a:lnTo>
                  <a:pt x="755686" y="596900"/>
                </a:lnTo>
                <a:lnTo>
                  <a:pt x="752039" y="590550"/>
                </a:lnTo>
                <a:lnTo>
                  <a:pt x="799839" y="572770"/>
                </a:lnTo>
                <a:lnTo>
                  <a:pt x="844169" y="572770"/>
                </a:lnTo>
                <a:lnTo>
                  <a:pt x="841979" y="565150"/>
                </a:lnTo>
                <a:lnTo>
                  <a:pt x="839440" y="557530"/>
                </a:lnTo>
                <a:lnTo>
                  <a:pt x="853063" y="552450"/>
                </a:lnTo>
                <a:lnTo>
                  <a:pt x="857295" y="549910"/>
                </a:lnTo>
                <a:lnTo>
                  <a:pt x="741537" y="549910"/>
                </a:lnTo>
                <a:lnTo>
                  <a:pt x="728616" y="495300"/>
                </a:lnTo>
                <a:lnTo>
                  <a:pt x="819357" y="461010"/>
                </a:lnTo>
                <a:lnTo>
                  <a:pt x="865849" y="461010"/>
                </a:lnTo>
                <a:lnTo>
                  <a:pt x="862927" y="453390"/>
                </a:lnTo>
                <a:lnTo>
                  <a:pt x="718930" y="453390"/>
                </a:lnTo>
                <a:lnTo>
                  <a:pt x="707365" y="403860"/>
                </a:lnTo>
                <a:close/>
              </a:path>
              <a:path w="966470" h="881380">
                <a:moveTo>
                  <a:pt x="142356" y="419100"/>
                </a:moveTo>
                <a:lnTo>
                  <a:pt x="105410" y="448310"/>
                </a:lnTo>
                <a:lnTo>
                  <a:pt x="87400" y="495300"/>
                </a:lnTo>
                <a:lnTo>
                  <a:pt x="84681" y="513080"/>
                </a:lnTo>
                <a:lnTo>
                  <a:pt x="88679" y="529590"/>
                </a:lnTo>
                <a:lnTo>
                  <a:pt x="98522" y="543560"/>
                </a:lnTo>
                <a:lnTo>
                  <a:pt x="113336" y="552450"/>
                </a:lnTo>
                <a:lnTo>
                  <a:pt x="126959" y="557530"/>
                </a:lnTo>
                <a:lnTo>
                  <a:pt x="124416" y="565150"/>
                </a:lnTo>
                <a:lnTo>
                  <a:pt x="122226" y="572770"/>
                </a:lnTo>
                <a:lnTo>
                  <a:pt x="120515" y="580390"/>
                </a:lnTo>
                <a:lnTo>
                  <a:pt x="119409" y="589280"/>
                </a:lnTo>
                <a:lnTo>
                  <a:pt x="119087" y="596900"/>
                </a:lnTo>
                <a:lnTo>
                  <a:pt x="119755" y="605790"/>
                </a:lnTo>
                <a:lnTo>
                  <a:pt x="144887" y="646430"/>
                </a:lnTo>
                <a:lnTo>
                  <a:pt x="177866" y="657860"/>
                </a:lnTo>
                <a:lnTo>
                  <a:pt x="189242" y="657860"/>
                </a:lnTo>
                <a:lnTo>
                  <a:pt x="200035" y="655320"/>
                </a:lnTo>
                <a:lnTo>
                  <a:pt x="243194" y="655320"/>
                </a:lnTo>
                <a:lnTo>
                  <a:pt x="252136" y="617220"/>
                </a:lnTo>
                <a:lnTo>
                  <a:pt x="186660" y="617220"/>
                </a:lnTo>
                <a:lnTo>
                  <a:pt x="180386" y="615950"/>
                </a:lnTo>
                <a:lnTo>
                  <a:pt x="160717" y="598170"/>
                </a:lnTo>
                <a:lnTo>
                  <a:pt x="161754" y="586740"/>
                </a:lnTo>
                <a:lnTo>
                  <a:pt x="163921" y="579120"/>
                </a:lnTo>
                <a:lnTo>
                  <a:pt x="166591" y="572770"/>
                </a:lnTo>
                <a:lnTo>
                  <a:pt x="262568" y="572770"/>
                </a:lnTo>
                <a:lnTo>
                  <a:pt x="267933" y="549910"/>
                </a:lnTo>
                <a:lnTo>
                  <a:pt x="224904" y="549910"/>
                </a:lnTo>
                <a:lnTo>
                  <a:pt x="126666" y="513080"/>
                </a:lnTo>
                <a:lnTo>
                  <a:pt x="126216" y="511810"/>
                </a:lnTo>
                <a:lnTo>
                  <a:pt x="145032" y="462280"/>
                </a:lnTo>
                <a:lnTo>
                  <a:pt x="145409" y="461010"/>
                </a:lnTo>
                <a:lnTo>
                  <a:pt x="288797" y="461010"/>
                </a:lnTo>
                <a:lnTo>
                  <a:pt x="290586" y="453390"/>
                </a:lnTo>
                <a:lnTo>
                  <a:pt x="247510" y="453390"/>
                </a:lnTo>
                <a:lnTo>
                  <a:pt x="198559" y="435610"/>
                </a:lnTo>
                <a:lnTo>
                  <a:pt x="206228" y="420370"/>
                </a:lnTo>
                <a:lnTo>
                  <a:pt x="158717" y="420370"/>
                </a:lnTo>
                <a:lnTo>
                  <a:pt x="142356" y="419100"/>
                </a:lnTo>
                <a:close/>
              </a:path>
              <a:path w="966470" h="881380">
                <a:moveTo>
                  <a:pt x="800251" y="655320"/>
                </a:moveTo>
                <a:lnTo>
                  <a:pt x="766364" y="655320"/>
                </a:lnTo>
                <a:lnTo>
                  <a:pt x="777157" y="657860"/>
                </a:lnTo>
                <a:lnTo>
                  <a:pt x="788533" y="657860"/>
                </a:lnTo>
                <a:lnTo>
                  <a:pt x="800251" y="655320"/>
                </a:lnTo>
                <a:close/>
              </a:path>
              <a:path w="966470" h="881380">
                <a:moveTo>
                  <a:pt x="262568" y="572770"/>
                </a:moveTo>
                <a:lnTo>
                  <a:pt x="166591" y="572770"/>
                </a:lnTo>
                <a:lnTo>
                  <a:pt x="214401" y="590550"/>
                </a:lnTo>
                <a:lnTo>
                  <a:pt x="210745" y="596900"/>
                </a:lnTo>
                <a:lnTo>
                  <a:pt x="206604" y="601980"/>
                </a:lnTo>
                <a:lnTo>
                  <a:pt x="202093" y="607060"/>
                </a:lnTo>
                <a:lnTo>
                  <a:pt x="197323" y="612140"/>
                </a:lnTo>
                <a:lnTo>
                  <a:pt x="186660" y="617220"/>
                </a:lnTo>
                <a:lnTo>
                  <a:pt x="252136" y="617220"/>
                </a:lnTo>
                <a:lnTo>
                  <a:pt x="262568" y="572770"/>
                </a:lnTo>
                <a:close/>
              </a:path>
              <a:path w="966470" h="881380">
                <a:moveTo>
                  <a:pt x="844169" y="572770"/>
                </a:moveTo>
                <a:lnTo>
                  <a:pt x="799839" y="572770"/>
                </a:lnTo>
                <a:lnTo>
                  <a:pt x="802520" y="579120"/>
                </a:lnTo>
                <a:lnTo>
                  <a:pt x="804645" y="586740"/>
                </a:lnTo>
                <a:lnTo>
                  <a:pt x="805671" y="598170"/>
                </a:lnTo>
                <a:lnTo>
                  <a:pt x="804959" y="601980"/>
                </a:lnTo>
                <a:lnTo>
                  <a:pt x="802195" y="608330"/>
                </a:lnTo>
                <a:lnTo>
                  <a:pt x="800321" y="610870"/>
                </a:lnTo>
                <a:lnTo>
                  <a:pt x="794227" y="613410"/>
                </a:lnTo>
                <a:lnTo>
                  <a:pt x="786009" y="615950"/>
                </a:lnTo>
                <a:lnTo>
                  <a:pt x="779734" y="617220"/>
                </a:lnTo>
                <a:lnTo>
                  <a:pt x="843777" y="617220"/>
                </a:lnTo>
                <a:lnTo>
                  <a:pt x="844741" y="614680"/>
                </a:lnTo>
                <a:lnTo>
                  <a:pt x="846640" y="605790"/>
                </a:lnTo>
                <a:lnTo>
                  <a:pt x="847308" y="596900"/>
                </a:lnTo>
                <a:lnTo>
                  <a:pt x="846989" y="589280"/>
                </a:lnTo>
                <a:lnTo>
                  <a:pt x="845882" y="580390"/>
                </a:lnTo>
                <a:lnTo>
                  <a:pt x="844169" y="572770"/>
                </a:lnTo>
                <a:close/>
              </a:path>
              <a:path w="966470" h="881380">
                <a:moveTo>
                  <a:pt x="288797" y="461010"/>
                </a:moveTo>
                <a:lnTo>
                  <a:pt x="147042" y="461010"/>
                </a:lnTo>
                <a:lnTo>
                  <a:pt x="237825" y="495300"/>
                </a:lnTo>
                <a:lnTo>
                  <a:pt x="224904" y="549910"/>
                </a:lnTo>
                <a:lnTo>
                  <a:pt x="267933" y="549910"/>
                </a:lnTo>
                <a:lnTo>
                  <a:pt x="288797" y="461010"/>
                </a:lnTo>
                <a:close/>
              </a:path>
              <a:path w="966470" h="881380">
                <a:moveTo>
                  <a:pt x="865849" y="461010"/>
                </a:moveTo>
                <a:lnTo>
                  <a:pt x="820990" y="461010"/>
                </a:lnTo>
                <a:lnTo>
                  <a:pt x="821367" y="462280"/>
                </a:lnTo>
                <a:lnTo>
                  <a:pt x="840183" y="511810"/>
                </a:lnTo>
                <a:lnTo>
                  <a:pt x="839733" y="513080"/>
                </a:lnTo>
                <a:lnTo>
                  <a:pt x="741537" y="549910"/>
                </a:lnTo>
                <a:lnTo>
                  <a:pt x="857295" y="549910"/>
                </a:lnTo>
                <a:lnTo>
                  <a:pt x="867877" y="543560"/>
                </a:lnTo>
                <a:lnTo>
                  <a:pt x="877720" y="529590"/>
                </a:lnTo>
                <a:lnTo>
                  <a:pt x="881718" y="513080"/>
                </a:lnTo>
                <a:lnTo>
                  <a:pt x="878999" y="495300"/>
                </a:lnTo>
                <a:lnTo>
                  <a:pt x="865849" y="461010"/>
                </a:lnTo>
                <a:close/>
              </a:path>
              <a:path w="966470" h="881380">
                <a:moveTo>
                  <a:pt x="316197" y="364490"/>
                </a:moveTo>
                <a:lnTo>
                  <a:pt x="240243" y="364490"/>
                </a:lnTo>
                <a:lnTo>
                  <a:pt x="242181" y="368300"/>
                </a:lnTo>
                <a:lnTo>
                  <a:pt x="244359" y="370840"/>
                </a:lnTo>
                <a:lnTo>
                  <a:pt x="251573" y="378460"/>
                </a:lnTo>
                <a:lnTo>
                  <a:pt x="257206" y="382270"/>
                </a:lnTo>
                <a:lnTo>
                  <a:pt x="263227" y="386080"/>
                </a:lnTo>
                <a:lnTo>
                  <a:pt x="247510" y="453390"/>
                </a:lnTo>
                <a:lnTo>
                  <a:pt x="290586" y="453390"/>
                </a:lnTo>
                <a:lnTo>
                  <a:pt x="302210" y="403860"/>
                </a:lnTo>
                <a:lnTo>
                  <a:pt x="707365" y="403860"/>
                </a:lnTo>
                <a:lnTo>
                  <a:pt x="703214" y="386080"/>
                </a:lnTo>
                <a:lnTo>
                  <a:pt x="705214" y="384810"/>
                </a:lnTo>
                <a:lnTo>
                  <a:pt x="443976" y="384810"/>
                </a:lnTo>
                <a:lnTo>
                  <a:pt x="428712" y="383540"/>
                </a:lnTo>
                <a:lnTo>
                  <a:pt x="413137" y="383540"/>
                </a:lnTo>
                <a:lnTo>
                  <a:pt x="394773" y="381000"/>
                </a:lnTo>
                <a:lnTo>
                  <a:pt x="371140" y="378460"/>
                </a:lnTo>
                <a:lnTo>
                  <a:pt x="350419" y="373380"/>
                </a:lnTo>
                <a:lnTo>
                  <a:pt x="330628" y="369570"/>
                </a:lnTo>
                <a:lnTo>
                  <a:pt x="316197" y="364490"/>
                </a:lnTo>
                <a:close/>
              </a:path>
              <a:path w="966470" h="881380">
                <a:moveTo>
                  <a:pt x="776530" y="364490"/>
                </a:moveTo>
                <a:lnTo>
                  <a:pt x="726145" y="364490"/>
                </a:lnTo>
                <a:lnTo>
                  <a:pt x="737298" y="382270"/>
                </a:lnTo>
                <a:lnTo>
                  <a:pt x="748037" y="398780"/>
                </a:lnTo>
                <a:lnTo>
                  <a:pt x="758254" y="416560"/>
                </a:lnTo>
                <a:lnTo>
                  <a:pt x="767840" y="435610"/>
                </a:lnTo>
                <a:lnTo>
                  <a:pt x="718930" y="453390"/>
                </a:lnTo>
                <a:lnTo>
                  <a:pt x="862927" y="453390"/>
                </a:lnTo>
                <a:lnTo>
                  <a:pt x="860979" y="448310"/>
                </a:lnTo>
                <a:lnTo>
                  <a:pt x="852274" y="433070"/>
                </a:lnTo>
                <a:lnTo>
                  <a:pt x="839429" y="424180"/>
                </a:lnTo>
                <a:lnTo>
                  <a:pt x="827876" y="420370"/>
                </a:lnTo>
                <a:lnTo>
                  <a:pt x="807682" y="420370"/>
                </a:lnTo>
                <a:lnTo>
                  <a:pt x="792326" y="391160"/>
                </a:lnTo>
                <a:lnTo>
                  <a:pt x="776530" y="364490"/>
                </a:lnTo>
                <a:close/>
              </a:path>
              <a:path w="966470" h="881380">
                <a:moveTo>
                  <a:pt x="504482" y="427990"/>
                </a:moveTo>
                <a:lnTo>
                  <a:pt x="461908" y="427990"/>
                </a:lnTo>
                <a:lnTo>
                  <a:pt x="471138" y="429260"/>
                </a:lnTo>
                <a:lnTo>
                  <a:pt x="482833" y="430530"/>
                </a:lnTo>
                <a:lnTo>
                  <a:pt x="483566" y="430530"/>
                </a:lnTo>
                <a:lnTo>
                  <a:pt x="495255" y="429260"/>
                </a:lnTo>
                <a:lnTo>
                  <a:pt x="504482" y="427990"/>
                </a:lnTo>
                <a:close/>
              </a:path>
              <a:path w="966470" h="881380">
                <a:moveTo>
                  <a:pt x="664231" y="403860"/>
                </a:moveTo>
                <a:lnTo>
                  <a:pt x="302210" y="403860"/>
                </a:lnTo>
                <a:lnTo>
                  <a:pt x="317123" y="408940"/>
                </a:lnTo>
                <a:lnTo>
                  <a:pt x="348270" y="416560"/>
                </a:lnTo>
                <a:lnTo>
                  <a:pt x="379394" y="421640"/>
                </a:lnTo>
                <a:lnTo>
                  <a:pt x="390333" y="422910"/>
                </a:lnTo>
                <a:lnTo>
                  <a:pt x="576066" y="422910"/>
                </a:lnTo>
                <a:lnTo>
                  <a:pt x="587005" y="421640"/>
                </a:lnTo>
                <a:lnTo>
                  <a:pt x="618138" y="416560"/>
                </a:lnTo>
                <a:lnTo>
                  <a:pt x="649309" y="408940"/>
                </a:lnTo>
                <a:lnTo>
                  <a:pt x="664231" y="403860"/>
                </a:lnTo>
                <a:close/>
              </a:path>
              <a:path w="966470" h="881380">
                <a:moveTo>
                  <a:pt x="266112" y="41910"/>
                </a:moveTo>
                <a:lnTo>
                  <a:pt x="21015" y="41910"/>
                </a:lnTo>
                <a:lnTo>
                  <a:pt x="12867" y="43180"/>
                </a:lnTo>
                <a:lnTo>
                  <a:pt x="6184" y="48260"/>
                </a:lnTo>
                <a:lnTo>
                  <a:pt x="1662" y="54610"/>
                </a:lnTo>
                <a:lnTo>
                  <a:pt x="0" y="62230"/>
                </a:lnTo>
                <a:lnTo>
                  <a:pt x="0" y="67310"/>
                </a:lnTo>
                <a:lnTo>
                  <a:pt x="72831" y="140970"/>
                </a:lnTo>
                <a:lnTo>
                  <a:pt x="148113" y="190500"/>
                </a:lnTo>
                <a:lnTo>
                  <a:pt x="242589" y="224790"/>
                </a:lnTo>
                <a:lnTo>
                  <a:pt x="240202" y="232410"/>
                </a:lnTo>
                <a:lnTo>
                  <a:pt x="233160" y="276860"/>
                </a:lnTo>
                <a:lnTo>
                  <a:pt x="231668" y="308610"/>
                </a:lnTo>
                <a:lnTo>
                  <a:pt x="210582" y="334010"/>
                </a:lnTo>
                <a:lnTo>
                  <a:pt x="191372" y="361950"/>
                </a:lnTo>
                <a:lnTo>
                  <a:pt x="174072" y="391160"/>
                </a:lnTo>
                <a:lnTo>
                  <a:pt x="158717" y="420370"/>
                </a:lnTo>
                <a:lnTo>
                  <a:pt x="206228" y="420370"/>
                </a:lnTo>
                <a:lnTo>
                  <a:pt x="208145" y="416560"/>
                </a:lnTo>
                <a:lnTo>
                  <a:pt x="218361" y="398780"/>
                </a:lnTo>
                <a:lnTo>
                  <a:pt x="229096" y="382270"/>
                </a:lnTo>
                <a:lnTo>
                  <a:pt x="240243" y="364490"/>
                </a:lnTo>
                <a:lnTo>
                  <a:pt x="316197" y="364490"/>
                </a:lnTo>
                <a:lnTo>
                  <a:pt x="281017" y="347980"/>
                </a:lnTo>
                <a:lnTo>
                  <a:pt x="273112" y="339090"/>
                </a:lnTo>
                <a:lnTo>
                  <a:pt x="273189" y="327660"/>
                </a:lnTo>
                <a:lnTo>
                  <a:pt x="275678" y="273050"/>
                </a:lnTo>
                <a:lnTo>
                  <a:pt x="283457" y="237490"/>
                </a:lnTo>
                <a:lnTo>
                  <a:pt x="285216" y="233680"/>
                </a:lnTo>
                <a:lnTo>
                  <a:pt x="373380" y="233680"/>
                </a:lnTo>
                <a:lnTo>
                  <a:pt x="344306" y="219710"/>
                </a:lnTo>
                <a:lnTo>
                  <a:pt x="317466" y="203200"/>
                </a:lnTo>
                <a:lnTo>
                  <a:pt x="312440" y="193040"/>
                </a:lnTo>
                <a:lnTo>
                  <a:pt x="310364" y="186690"/>
                </a:lnTo>
                <a:lnTo>
                  <a:pt x="267080" y="186690"/>
                </a:lnTo>
                <a:lnTo>
                  <a:pt x="205833" y="171450"/>
                </a:lnTo>
                <a:lnTo>
                  <a:pt x="152952" y="144780"/>
                </a:lnTo>
                <a:lnTo>
                  <a:pt x="109375" y="113030"/>
                </a:lnTo>
                <a:lnTo>
                  <a:pt x="76039" y="83820"/>
                </a:lnTo>
                <a:lnTo>
                  <a:pt x="336633" y="83820"/>
                </a:lnTo>
                <a:lnTo>
                  <a:pt x="346439" y="74930"/>
                </a:lnTo>
                <a:lnTo>
                  <a:pt x="370710" y="60960"/>
                </a:lnTo>
                <a:lnTo>
                  <a:pt x="397689" y="52070"/>
                </a:lnTo>
                <a:lnTo>
                  <a:pt x="307666" y="52070"/>
                </a:lnTo>
                <a:lnTo>
                  <a:pt x="294131" y="46990"/>
                </a:lnTo>
                <a:lnTo>
                  <a:pt x="266112" y="41910"/>
                </a:lnTo>
                <a:close/>
              </a:path>
              <a:path w="966470" h="881380">
                <a:moveTo>
                  <a:pt x="824025" y="419100"/>
                </a:moveTo>
                <a:lnTo>
                  <a:pt x="807682" y="420370"/>
                </a:lnTo>
                <a:lnTo>
                  <a:pt x="827876" y="420370"/>
                </a:lnTo>
                <a:lnTo>
                  <a:pt x="824025" y="419100"/>
                </a:lnTo>
                <a:close/>
              </a:path>
              <a:path w="966470" h="881380">
                <a:moveTo>
                  <a:pt x="559276" y="290830"/>
                </a:moveTo>
                <a:lnTo>
                  <a:pt x="516026" y="290830"/>
                </a:lnTo>
                <a:lnTo>
                  <a:pt x="514907" y="299720"/>
                </a:lnTo>
                <a:lnTo>
                  <a:pt x="513442" y="308610"/>
                </a:lnTo>
                <a:lnTo>
                  <a:pt x="493966" y="355600"/>
                </a:lnTo>
                <a:lnTo>
                  <a:pt x="463391" y="381000"/>
                </a:lnTo>
                <a:lnTo>
                  <a:pt x="443976" y="384810"/>
                </a:lnTo>
                <a:lnTo>
                  <a:pt x="519680" y="384810"/>
                </a:lnTo>
                <a:lnTo>
                  <a:pt x="526566" y="375920"/>
                </a:lnTo>
                <a:lnTo>
                  <a:pt x="533362" y="368300"/>
                </a:lnTo>
                <a:lnTo>
                  <a:pt x="539460" y="359410"/>
                </a:lnTo>
                <a:lnTo>
                  <a:pt x="544255" y="349250"/>
                </a:lnTo>
                <a:lnTo>
                  <a:pt x="552209" y="327660"/>
                </a:lnTo>
                <a:lnTo>
                  <a:pt x="556644" y="309880"/>
                </a:lnTo>
                <a:lnTo>
                  <a:pt x="558740" y="295910"/>
                </a:lnTo>
                <a:lnTo>
                  <a:pt x="559276" y="290830"/>
                </a:lnTo>
                <a:close/>
              </a:path>
              <a:path w="966470" h="881380">
                <a:moveTo>
                  <a:pt x="726518" y="233680"/>
                </a:moveTo>
                <a:lnTo>
                  <a:pt x="681183" y="233680"/>
                </a:lnTo>
                <a:lnTo>
                  <a:pt x="682942" y="237490"/>
                </a:lnTo>
                <a:lnTo>
                  <a:pt x="685968" y="243840"/>
                </a:lnTo>
                <a:lnTo>
                  <a:pt x="687989" y="254000"/>
                </a:lnTo>
                <a:lnTo>
                  <a:pt x="692327" y="294640"/>
                </a:lnTo>
                <a:lnTo>
                  <a:pt x="693287" y="339090"/>
                </a:lnTo>
                <a:lnTo>
                  <a:pt x="692649" y="340360"/>
                </a:lnTo>
                <a:lnTo>
                  <a:pt x="653809" y="363220"/>
                </a:lnTo>
                <a:lnTo>
                  <a:pt x="615976" y="373380"/>
                </a:lnTo>
                <a:lnTo>
                  <a:pt x="595259" y="378460"/>
                </a:lnTo>
                <a:lnTo>
                  <a:pt x="570563" y="381000"/>
                </a:lnTo>
                <a:lnTo>
                  <a:pt x="551218" y="383540"/>
                </a:lnTo>
                <a:lnTo>
                  <a:pt x="535000" y="384810"/>
                </a:lnTo>
                <a:lnTo>
                  <a:pt x="705214" y="384810"/>
                </a:lnTo>
                <a:lnTo>
                  <a:pt x="709214" y="382270"/>
                </a:lnTo>
                <a:lnTo>
                  <a:pt x="714836" y="378460"/>
                </a:lnTo>
                <a:lnTo>
                  <a:pt x="722040" y="370840"/>
                </a:lnTo>
                <a:lnTo>
                  <a:pt x="724208" y="368300"/>
                </a:lnTo>
                <a:lnTo>
                  <a:pt x="726145" y="364490"/>
                </a:lnTo>
                <a:lnTo>
                  <a:pt x="776530" y="364490"/>
                </a:lnTo>
                <a:lnTo>
                  <a:pt x="775026" y="361950"/>
                </a:lnTo>
                <a:lnTo>
                  <a:pt x="755813" y="334010"/>
                </a:lnTo>
                <a:lnTo>
                  <a:pt x="734721" y="308610"/>
                </a:lnTo>
                <a:lnTo>
                  <a:pt x="734194" y="293370"/>
                </a:lnTo>
                <a:lnTo>
                  <a:pt x="733236" y="276860"/>
                </a:lnTo>
                <a:lnTo>
                  <a:pt x="731646" y="261620"/>
                </a:lnTo>
                <a:lnTo>
                  <a:pt x="729223" y="246380"/>
                </a:lnTo>
                <a:lnTo>
                  <a:pt x="727799" y="238760"/>
                </a:lnTo>
                <a:lnTo>
                  <a:pt x="726518" y="233680"/>
                </a:lnTo>
                <a:close/>
              </a:path>
              <a:path w="966470" h="881380">
                <a:moveTo>
                  <a:pt x="373380" y="233680"/>
                </a:moveTo>
                <a:lnTo>
                  <a:pt x="285216" y="233680"/>
                </a:lnTo>
                <a:lnTo>
                  <a:pt x="310941" y="248920"/>
                </a:lnTo>
                <a:lnTo>
                  <a:pt x="348389" y="269240"/>
                </a:lnTo>
                <a:lnTo>
                  <a:pt x="403747" y="285750"/>
                </a:lnTo>
                <a:lnTo>
                  <a:pt x="483199" y="293370"/>
                </a:lnTo>
                <a:lnTo>
                  <a:pt x="492191" y="293370"/>
                </a:lnTo>
                <a:lnTo>
                  <a:pt x="500229" y="292100"/>
                </a:lnTo>
                <a:lnTo>
                  <a:pt x="507959" y="292100"/>
                </a:lnTo>
                <a:lnTo>
                  <a:pt x="516026" y="290830"/>
                </a:lnTo>
                <a:lnTo>
                  <a:pt x="559276" y="290830"/>
                </a:lnTo>
                <a:lnTo>
                  <a:pt x="559679" y="287020"/>
                </a:lnTo>
                <a:lnTo>
                  <a:pt x="604341" y="274320"/>
                </a:lnTo>
                <a:lnTo>
                  <a:pt x="637708" y="259080"/>
                </a:lnTo>
                <a:lnTo>
                  <a:pt x="651196" y="251460"/>
                </a:lnTo>
                <a:lnTo>
                  <a:pt x="483199" y="251460"/>
                </a:lnTo>
                <a:lnTo>
                  <a:pt x="419896" y="247650"/>
                </a:lnTo>
                <a:lnTo>
                  <a:pt x="376023" y="234950"/>
                </a:lnTo>
                <a:lnTo>
                  <a:pt x="373380" y="233680"/>
                </a:lnTo>
                <a:close/>
              </a:path>
              <a:path w="966470" h="881380">
                <a:moveTo>
                  <a:pt x="646081" y="41910"/>
                </a:moveTo>
                <a:lnTo>
                  <a:pt x="483199" y="41910"/>
                </a:lnTo>
                <a:lnTo>
                  <a:pt x="527383" y="44450"/>
                </a:lnTo>
                <a:lnTo>
                  <a:pt x="564851" y="50800"/>
                </a:lnTo>
                <a:lnTo>
                  <a:pt x="619960" y="74930"/>
                </a:lnTo>
                <a:lnTo>
                  <a:pt x="650901" y="109220"/>
                </a:lnTo>
                <a:lnTo>
                  <a:pt x="660828" y="157480"/>
                </a:lnTo>
                <a:lnTo>
                  <a:pt x="660027" y="170180"/>
                </a:lnTo>
                <a:lnTo>
                  <a:pt x="622121" y="219710"/>
                </a:lnTo>
                <a:lnTo>
                  <a:pt x="546524" y="247650"/>
                </a:lnTo>
                <a:lnTo>
                  <a:pt x="483199" y="251460"/>
                </a:lnTo>
                <a:lnTo>
                  <a:pt x="651196" y="251460"/>
                </a:lnTo>
                <a:lnTo>
                  <a:pt x="662436" y="245110"/>
                </a:lnTo>
                <a:lnTo>
                  <a:pt x="681183" y="233680"/>
                </a:lnTo>
                <a:lnTo>
                  <a:pt x="726518" y="233680"/>
                </a:lnTo>
                <a:lnTo>
                  <a:pt x="726197" y="232410"/>
                </a:lnTo>
                <a:lnTo>
                  <a:pt x="723810" y="224790"/>
                </a:lnTo>
                <a:lnTo>
                  <a:pt x="818280" y="190500"/>
                </a:lnTo>
                <a:lnTo>
                  <a:pt x="824071" y="186690"/>
                </a:lnTo>
                <a:lnTo>
                  <a:pt x="699319" y="186690"/>
                </a:lnTo>
                <a:lnTo>
                  <a:pt x="700749" y="180340"/>
                </a:lnTo>
                <a:lnTo>
                  <a:pt x="701864" y="172720"/>
                </a:lnTo>
                <a:lnTo>
                  <a:pt x="702589" y="165100"/>
                </a:lnTo>
                <a:lnTo>
                  <a:pt x="702847" y="157480"/>
                </a:lnTo>
                <a:lnTo>
                  <a:pt x="701754" y="138430"/>
                </a:lnTo>
                <a:lnTo>
                  <a:pt x="698516" y="120650"/>
                </a:lnTo>
                <a:lnTo>
                  <a:pt x="693195" y="104140"/>
                </a:lnTo>
                <a:lnTo>
                  <a:pt x="685853" y="87630"/>
                </a:lnTo>
                <a:lnTo>
                  <a:pt x="706965" y="83820"/>
                </a:lnTo>
                <a:lnTo>
                  <a:pt x="954144" y="83820"/>
                </a:lnTo>
                <a:lnTo>
                  <a:pt x="961342" y="76200"/>
                </a:lnTo>
                <a:lnTo>
                  <a:pt x="964598" y="72390"/>
                </a:lnTo>
                <a:lnTo>
                  <a:pt x="966389" y="67310"/>
                </a:lnTo>
                <a:lnTo>
                  <a:pt x="966389" y="62230"/>
                </a:lnTo>
                <a:lnTo>
                  <a:pt x="964728" y="54610"/>
                </a:lnTo>
                <a:lnTo>
                  <a:pt x="962921" y="52070"/>
                </a:lnTo>
                <a:lnTo>
                  <a:pt x="658733" y="52070"/>
                </a:lnTo>
                <a:lnTo>
                  <a:pt x="654252" y="48260"/>
                </a:lnTo>
                <a:lnTo>
                  <a:pt x="649509" y="44450"/>
                </a:lnTo>
                <a:lnTo>
                  <a:pt x="646081" y="41910"/>
                </a:lnTo>
                <a:close/>
              </a:path>
              <a:path w="966470" h="881380">
                <a:moveTo>
                  <a:pt x="504204" y="209550"/>
                </a:moveTo>
                <a:lnTo>
                  <a:pt x="462184" y="209550"/>
                </a:lnTo>
                <a:lnTo>
                  <a:pt x="463836" y="218440"/>
                </a:lnTo>
                <a:lnTo>
                  <a:pt x="468341" y="224790"/>
                </a:lnTo>
                <a:lnTo>
                  <a:pt x="475021" y="228600"/>
                </a:lnTo>
                <a:lnTo>
                  <a:pt x="483199" y="231140"/>
                </a:lnTo>
                <a:lnTo>
                  <a:pt x="491371" y="228600"/>
                </a:lnTo>
                <a:lnTo>
                  <a:pt x="498048" y="224790"/>
                </a:lnTo>
                <a:lnTo>
                  <a:pt x="502552" y="218440"/>
                </a:lnTo>
                <a:lnTo>
                  <a:pt x="504204" y="209550"/>
                </a:lnTo>
                <a:close/>
              </a:path>
              <a:path w="966470" h="881380">
                <a:moveTo>
                  <a:pt x="398595" y="125730"/>
                </a:moveTo>
                <a:lnTo>
                  <a:pt x="380070" y="128270"/>
                </a:lnTo>
                <a:lnTo>
                  <a:pt x="362805" y="134620"/>
                </a:lnTo>
                <a:lnTo>
                  <a:pt x="348171" y="146050"/>
                </a:lnTo>
                <a:lnTo>
                  <a:pt x="337539" y="160020"/>
                </a:lnTo>
                <a:lnTo>
                  <a:pt x="350004" y="181610"/>
                </a:lnTo>
                <a:lnTo>
                  <a:pt x="381167" y="200660"/>
                </a:lnTo>
                <a:lnTo>
                  <a:pt x="421677" y="205740"/>
                </a:lnTo>
                <a:lnTo>
                  <a:pt x="462184" y="185420"/>
                </a:lnTo>
                <a:lnTo>
                  <a:pt x="456754" y="158750"/>
                </a:lnTo>
                <a:lnTo>
                  <a:pt x="442405" y="139700"/>
                </a:lnTo>
                <a:lnTo>
                  <a:pt x="422048" y="128270"/>
                </a:lnTo>
                <a:lnTo>
                  <a:pt x="398595" y="125730"/>
                </a:lnTo>
                <a:close/>
              </a:path>
              <a:path w="966470" h="881380">
                <a:moveTo>
                  <a:pt x="567804" y="125730"/>
                </a:moveTo>
                <a:lnTo>
                  <a:pt x="544349" y="128270"/>
                </a:lnTo>
                <a:lnTo>
                  <a:pt x="523989" y="139700"/>
                </a:lnTo>
                <a:lnTo>
                  <a:pt x="509636" y="158750"/>
                </a:lnTo>
                <a:lnTo>
                  <a:pt x="504204" y="185420"/>
                </a:lnTo>
                <a:lnTo>
                  <a:pt x="544713" y="205740"/>
                </a:lnTo>
                <a:lnTo>
                  <a:pt x="585226" y="200660"/>
                </a:lnTo>
                <a:lnTo>
                  <a:pt x="616393" y="181610"/>
                </a:lnTo>
                <a:lnTo>
                  <a:pt x="628860" y="160020"/>
                </a:lnTo>
                <a:lnTo>
                  <a:pt x="618222" y="146050"/>
                </a:lnTo>
                <a:lnTo>
                  <a:pt x="603586" y="134620"/>
                </a:lnTo>
                <a:lnTo>
                  <a:pt x="586323" y="128270"/>
                </a:lnTo>
                <a:lnTo>
                  <a:pt x="567804" y="125730"/>
                </a:lnTo>
                <a:close/>
              </a:path>
              <a:path w="966470" h="881380">
                <a:moveTo>
                  <a:pt x="336633" y="83820"/>
                </a:moveTo>
                <a:lnTo>
                  <a:pt x="259434" y="83820"/>
                </a:lnTo>
                <a:lnTo>
                  <a:pt x="280535" y="87630"/>
                </a:lnTo>
                <a:lnTo>
                  <a:pt x="273195" y="104140"/>
                </a:lnTo>
                <a:lnTo>
                  <a:pt x="267877" y="120650"/>
                </a:lnTo>
                <a:lnTo>
                  <a:pt x="264643" y="138430"/>
                </a:lnTo>
                <a:lnTo>
                  <a:pt x="263552" y="157480"/>
                </a:lnTo>
                <a:lnTo>
                  <a:pt x="263809" y="165100"/>
                </a:lnTo>
                <a:lnTo>
                  <a:pt x="264531" y="172720"/>
                </a:lnTo>
                <a:lnTo>
                  <a:pt x="265646" y="180340"/>
                </a:lnTo>
                <a:lnTo>
                  <a:pt x="267080" y="186690"/>
                </a:lnTo>
                <a:lnTo>
                  <a:pt x="310364" y="186690"/>
                </a:lnTo>
                <a:lnTo>
                  <a:pt x="308703" y="181610"/>
                </a:lnTo>
                <a:lnTo>
                  <a:pt x="306374" y="170180"/>
                </a:lnTo>
                <a:lnTo>
                  <a:pt x="305571" y="157480"/>
                </a:lnTo>
                <a:lnTo>
                  <a:pt x="308015" y="132080"/>
                </a:lnTo>
                <a:lnTo>
                  <a:pt x="315494" y="109220"/>
                </a:lnTo>
                <a:lnTo>
                  <a:pt x="328228" y="91440"/>
                </a:lnTo>
                <a:lnTo>
                  <a:pt x="336633" y="83820"/>
                </a:lnTo>
                <a:close/>
              </a:path>
              <a:path w="966470" h="881380">
                <a:moveTo>
                  <a:pt x="954144" y="83820"/>
                </a:moveTo>
                <a:lnTo>
                  <a:pt x="890360" y="83820"/>
                </a:lnTo>
                <a:lnTo>
                  <a:pt x="857024" y="113030"/>
                </a:lnTo>
                <a:lnTo>
                  <a:pt x="813447" y="144780"/>
                </a:lnTo>
                <a:lnTo>
                  <a:pt x="760566" y="171450"/>
                </a:lnTo>
                <a:lnTo>
                  <a:pt x="699319" y="186690"/>
                </a:lnTo>
                <a:lnTo>
                  <a:pt x="824071" y="186690"/>
                </a:lnTo>
                <a:lnTo>
                  <a:pt x="893559" y="140970"/>
                </a:lnTo>
                <a:lnTo>
                  <a:pt x="943346" y="95250"/>
                </a:lnTo>
                <a:lnTo>
                  <a:pt x="954144" y="83820"/>
                </a:lnTo>
                <a:close/>
              </a:path>
              <a:path w="966470" h="881380">
                <a:moveTo>
                  <a:pt x="483199" y="0"/>
                </a:moveTo>
                <a:lnTo>
                  <a:pt x="434275" y="2540"/>
                </a:lnTo>
                <a:lnTo>
                  <a:pt x="391054" y="10160"/>
                </a:lnTo>
                <a:lnTo>
                  <a:pt x="353612" y="22860"/>
                </a:lnTo>
                <a:lnTo>
                  <a:pt x="316880" y="44450"/>
                </a:lnTo>
                <a:lnTo>
                  <a:pt x="307666" y="52070"/>
                </a:lnTo>
                <a:lnTo>
                  <a:pt x="397689" y="52070"/>
                </a:lnTo>
                <a:lnTo>
                  <a:pt x="401544" y="50800"/>
                </a:lnTo>
                <a:lnTo>
                  <a:pt x="439015" y="44450"/>
                </a:lnTo>
                <a:lnTo>
                  <a:pt x="483199" y="41910"/>
                </a:lnTo>
                <a:lnTo>
                  <a:pt x="646081" y="41910"/>
                </a:lnTo>
                <a:lnTo>
                  <a:pt x="644367" y="40640"/>
                </a:lnTo>
                <a:lnTo>
                  <a:pt x="612777" y="22860"/>
                </a:lnTo>
                <a:lnTo>
                  <a:pt x="575335" y="10160"/>
                </a:lnTo>
                <a:lnTo>
                  <a:pt x="532118" y="2540"/>
                </a:lnTo>
                <a:lnTo>
                  <a:pt x="483199" y="0"/>
                </a:lnTo>
                <a:close/>
              </a:path>
              <a:path w="966470" h="881380">
                <a:moveTo>
                  <a:pt x="945384" y="41910"/>
                </a:moveTo>
                <a:lnTo>
                  <a:pt x="700285" y="41910"/>
                </a:lnTo>
                <a:lnTo>
                  <a:pt x="672263" y="46990"/>
                </a:lnTo>
                <a:lnTo>
                  <a:pt x="658733" y="52070"/>
                </a:lnTo>
                <a:lnTo>
                  <a:pt x="962921" y="52070"/>
                </a:lnTo>
                <a:lnTo>
                  <a:pt x="960210" y="48260"/>
                </a:lnTo>
                <a:lnTo>
                  <a:pt x="953530" y="43180"/>
                </a:lnTo>
                <a:lnTo>
                  <a:pt x="945384" y="4191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6391895" y="8914628"/>
            <a:ext cx="166370" cy="305435"/>
          </a:xfrm>
          <a:custGeom>
            <a:avLst/>
            <a:gdLst/>
            <a:ahLst/>
            <a:cxnLst/>
            <a:rect l="l" t="t" r="r" b="b"/>
            <a:pathLst>
              <a:path w="166369" h="305434">
                <a:moveTo>
                  <a:pt x="144354" y="0"/>
                </a:moveTo>
                <a:lnTo>
                  <a:pt x="131475" y="5382"/>
                </a:lnTo>
                <a:lnTo>
                  <a:pt x="107138" y="24610"/>
                </a:lnTo>
                <a:lnTo>
                  <a:pt x="80887" y="38296"/>
                </a:lnTo>
                <a:lnTo>
                  <a:pt x="52418" y="46450"/>
                </a:lnTo>
                <a:lnTo>
                  <a:pt x="21426" y="49087"/>
                </a:lnTo>
                <a:lnTo>
                  <a:pt x="5790" y="55653"/>
                </a:lnTo>
                <a:lnTo>
                  <a:pt x="0" y="70229"/>
                </a:lnTo>
                <a:lnTo>
                  <a:pt x="4477" y="84855"/>
                </a:lnTo>
                <a:lnTo>
                  <a:pt x="19645" y="91568"/>
                </a:lnTo>
                <a:lnTo>
                  <a:pt x="42204" y="90542"/>
                </a:lnTo>
                <a:lnTo>
                  <a:pt x="63859" y="87352"/>
                </a:lnTo>
                <a:lnTo>
                  <a:pt x="84611" y="81969"/>
                </a:lnTo>
                <a:lnTo>
                  <a:pt x="104460" y="74364"/>
                </a:lnTo>
                <a:lnTo>
                  <a:pt x="32106" y="279122"/>
                </a:lnTo>
                <a:lnTo>
                  <a:pt x="33312" y="295692"/>
                </a:lnTo>
                <a:lnTo>
                  <a:pt x="45522" y="305044"/>
                </a:lnTo>
                <a:lnTo>
                  <a:pt x="61128" y="304739"/>
                </a:lnTo>
                <a:lnTo>
                  <a:pt x="72523" y="292336"/>
                </a:lnTo>
                <a:lnTo>
                  <a:pt x="166028" y="27695"/>
                </a:lnTo>
                <a:lnTo>
                  <a:pt x="165754" y="13717"/>
                </a:lnTo>
                <a:lnTo>
                  <a:pt x="157154" y="3632"/>
                </a:lnTo>
                <a:lnTo>
                  <a:pt x="144354" y="0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5726204" y="8397875"/>
            <a:ext cx="237490" cy="300990"/>
          </a:xfrm>
          <a:custGeom>
            <a:avLst/>
            <a:gdLst/>
            <a:ahLst/>
            <a:cxnLst/>
            <a:rect l="l" t="t" r="r" b="b"/>
            <a:pathLst>
              <a:path w="237490" h="300990">
                <a:moveTo>
                  <a:pt x="160026" y="84707"/>
                </a:moveTo>
                <a:lnTo>
                  <a:pt x="127321" y="142503"/>
                </a:lnTo>
                <a:lnTo>
                  <a:pt x="118914" y="190966"/>
                </a:lnTo>
                <a:lnTo>
                  <a:pt x="117105" y="240062"/>
                </a:lnTo>
                <a:lnTo>
                  <a:pt x="122108" y="291060"/>
                </a:lnTo>
                <a:lnTo>
                  <a:pt x="127980" y="299953"/>
                </a:lnTo>
                <a:lnTo>
                  <a:pt x="137827" y="300877"/>
                </a:lnTo>
                <a:lnTo>
                  <a:pt x="146595" y="295157"/>
                </a:lnTo>
                <a:lnTo>
                  <a:pt x="149228" y="284118"/>
                </a:lnTo>
                <a:lnTo>
                  <a:pt x="144735" y="236835"/>
                </a:lnTo>
                <a:lnTo>
                  <a:pt x="146819" y="191452"/>
                </a:lnTo>
                <a:lnTo>
                  <a:pt x="155029" y="146691"/>
                </a:lnTo>
                <a:lnTo>
                  <a:pt x="168913" y="101275"/>
                </a:lnTo>
                <a:lnTo>
                  <a:pt x="168126" y="90573"/>
                </a:lnTo>
                <a:lnTo>
                  <a:pt x="160026" y="84707"/>
                </a:lnTo>
                <a:close/>
              </a:path>
              <a:path w="237490" h="300990">
                <a:moveTo>
                  <a:pt x="79649" y="69948"/>
                </a:moveTo>
                <a:lnTo>
                  <a:pt x="70195" y="73085"/>
                </a:lnTo>
                <a:lnTo>
                  <a:pt x="66298" y="83098"/>
                </a:lnTo>
                <a:lnTo>
                  <a:pt x="65220" y="133397"/>
                </a:lnTo>
                <a:lnTo>
                  <a:pt x="57830" y="181993"/>
                </a:lnTo>
                <a:lnTo>
                  <a:pt x="45433" y="229706"/>
                </a:lnTo>
                <a:lnTo>
                  <a:pt x="29336" y="277354"/>
                </a:lnTo>
                <a:lnTo>
                  <a:pt x="30064" y="288102"/>
                </a:lnTo>
                <a:lnTo>
                  <a:pt x="38145" y="293974"/>
                </a:lnTo>
                <a:lnTo>
                  <a:pt x="48522" y="293527"/>
                </a:lnTo>
                <a:lnTo>
                  <a:pt x="56141" y="285322"/>
                </a:lnTo>
                <a:lnTo>
                  <a:pt x="72802" y="235919"/>
                </a:lnTo>
                <a:lnTo>
                  <a:pt x="85604" y="186334"/>
                </a:lnTo>
                <a:lnTo>
                  <a:pt x="93203" y="135845"/>
                </a:lnTo>
                <a:lnTo>
                  <a:pt x="94255" y="83726"/>
                </a:lnTo>
                <a:lnTo>
                  <a:pt x="89416" y="73543"/>
                </a:lnTo>
                <a:lnTo>
                  <a:pt x="79649" y="69948"/>
                </a:lnTo>
                <a:close/>
              </a:path>
              <a:path w="237490" h="300990">
                <a:moveTo>
                  <a:pt x="71514" y="0"/>
                </a:moveTo>
                <a:lnTo>
                  <a:pt x="33734" y="5038"/>
                </a:lnTo>
                <a:lnTo>
                  <a:pt x="11874" y="20922"/>
                </a:lnTo>
                <a:lnTo>
                  <a:pt x="214" y="43337"/>
                </a:lnTo>
                <a:lnTo>
                  <a:pt x="0" y="68333"/>
                </a:lnTo>
                <a:lnTo>
                  <a:pt x="12478" y="91956"/>
                </a:lnTo>
                <a:lnTo>
                  <a:pt x="22348" y="96498"/>
                </a:lnTo>
                <a:lnTo>
                  <a:pt x="31522" y="92361"/>
                </a:lnTo>
                <a:lnTo>
                  <a:pt x="36199" y="83176"/>
                </a:lnTo>
                <a:lnTo>
                  <a:pt x="32582" y="72575"/>
                </a:lnTo>
                <a:lnTo>
                  <a:pt x="27998" y="60126"/>
                </a:lnTo>
                <a:lnTo>
                  <a:pt x="32189" y="47117"/>
                </a:lnTo>
                <a:lnTo>
                  <a:pt x="41682" y="35731"/>
                </a:lnTo>
                <a:lnTo>
                  <a:pt x="53000" y="28147"/>
                </a:lnTo>
                <a:lnTo>
                  <a:pt x="63312" y="26129"/>
                </a:lnTo>
                <a:lnTo>
                  <a:pt x="165086" y="26129"/>
                </a:lnTo>
                <a:lnTo>
                  <a:pt x="146540" y="23032"/>
                </a:lnTo>
                <a:lnTo>
                  <a:pt x="109273" y="9666"/>
                </a:lnTo>
                <a:lnTo>
                  <a:pt x="71514" y="0"/>
                </a:lnTo>
                <a:close/>
              </a:path>
              <a:path w="237490" h="300990">
                <a:moveTo>
                  <a:pt x="165086" y="26129"/>
                </a:moveTo>
                <a:lnTo>
                  <a:pt x="63312" y="26129"/>
                </a:lnTo>
                <a:lnTo>
                  <a:pt x="75264" y="27278"/>
                </a:lnTo>
                <a:lnTo>
                  <a:pt x="87235" y="30123"/>
                </a:lnTo>
                <a:lnTo>
                  <a:pt x="97606" y="33194"/>
                </a:lnTo>
                <a:lnTo>
                  <a:pt x="112164" y="38300"/>
                </a:lnTo>
                <a:lnTo>
                  <a:pt x="126506" y="44064"/>
                </a:lnTo>
                <a:lnTo>
                  <a:pt x="140926" y="49587"/>
                </a:lnTo>
                <a:lnTo>
                  <a:pt x="155720" y="53968"/>
                </a:lnTo>
                <a:lnTo>
                  <a:pt x="175717" y="56972"/>
                </a:lnTo>
                <a:lnTo>
                  <a:pt x="195156" y="56198"/>
                </a:lnTo>
                <a:lnTo>
                  <a:pt x="213750" y="51129"/>
                </a:lnTo>
                <a:lnTo>
                  <a:pt x="231215" y="41246"/>
                </a:lnTo>
                <a:lnTo>
                  <a:pt x="237188" y="31478"/>
                </a:lnTo>
                <a:lnTo>
                  <a:pt x="236746" y="29094"/>
                </a:lnTo>
                <a:lnTo>
                  <a:pt x="182843" y="29094"/>
                </a:lnTo>
                <a:lnTo>
                  <a:pt x="165086" y="26129"/>
                </a:lnTo>
                <a:close/>
              </a:path>
              <a:path w="237490" h="300990">
                <a:moveTo>
                  <a:pt x="227931" y="14655"/>
                </a:moveTo>
                <a:lnTo>
                  <a:pt x="217707" y="16849"/>
                </a:lnTo>
                <a:lnTo>
                  <a:pt x="182843" y="29094"/>
                </a:lnTo>
                <a:lnTo>
                  <a:pt x="236746" y="29094"/>
                </a:lnTo>
                <a:lnTo>
                  <a:pt x="235259" y="21072"/>
                </a:lnTo>
                <a:lnTo>
                  <a:pt x="227931" y="14655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6" name="object 36"/>
          <p:cNvGrpSpPr/>
          <p:nvPr/>
        </p:nvGrpSpPr>
        <p:grpSpPr>
          <a:xfrm>
            <a:off x="0" y="0"/>
            <a:ext cx="20104099" cy="11308556"/>
            <a:chOff x="0" y="0"/>
            <a:chExt cx="20104099" cy="11308556"/>
          </a:xfrm>
        </p:grpSpPr>
        <p:pic>
          <p:nvPicPr>
            <p:cNvPr id="38" name="object 3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37" name="object 37"/>
            <p:cNvSpPr/>
            <p:nvPr/>
          </p:nvSpPr>
          <p:spPr>
            <a:xfrm>
              <a:off x="15260333" y="8438191"/>
              <a:ext cx="393700" cy="721995"/>
            </a:xfrm>
            <a:custGeom>
              <a:avLst/>
              <a:gdLst/>
              <a:ahLst/>
              <a:cxnLst/>
              <a:rect l="l" t="t" r="r" b="b"/>
              <a:pathLst>
                <a:path w="393700" h="721995">
                  <a:moveTo>
                    <a:pt x="386207" y="12598"/>
                  </a:moveTo>
                  <a:lnTo>
                    <a:pt x="384530" y="3708"/>
                  </a:lnTo>
                  <a:lnTo>
                    <a:pt x="375412" y="0"/>
                  </a:lnTo>
                  <a:lnTo>
                    <a:pt x="363423" y="241"/>
                  </a:lnTo>
                  <a:lnTo>
                    <a:pt x="356082" y="8521"/>
                  </a:lnTo>
                  <a:lnTo>
                    <a:pt x="355549" y="19596"/>
                  </a:lnTo>
                  <a:lnTo>
                    <a:pt x="364007" y="28181"/>
                  </a:lnTo>
                  <a:lnTo>
                    <a:pt x="373011" y="31877"/>
                  </a:lnTo>
                  <a:lnTo>
                    <a:pt x="380441" y="26682"/>
                  </a:lnTo>
                  <a:lnTo>
                    <a:pt x="383286" y="19596"/>
                  </a:lnTo>
                  <a:lnTo>
                    <a:pt x="386207" y="12598"/>
                  </a:lnTo>
                  <a:close/>
                </a:path>
                <a:path w="393700" h="721995">
                  <a:moveTo>
                    <a:pt x="391960" y="265391"/>
                  </a:moveTo>
                  <a:lnTo>
                    <a:pt x="390372" y="175450"/>
                  </a:lnTo>
                  <a:lnTo>
                    <a:pt x="389559" y="130467"/>
                  </a:lnTo>
                  <a:lnTo>
                    <a:pt x="388708" y="85483"/>
                  </a:lnTo>
                  <a:lnTo>
                    <a:pt x="373354" y="72999"/>
                  </a:lnTo>
                  <a:lnTo>
                    <a:pt x="363080" y="78130"/>
                  </a:lnTo>
                  <a:lnTo>
                    <a:pt x="358559" y="89738"/>
                  </a:lnTo>
                  <a:lnTo>
                    <a:pt x="360146" y="179679"/>
                  </a:lnTo>
                  <a:lnTo>
                    <a:pt x="360959" y="224675"/>
                  </a:lnTo>
                  <a:lnTo>
                    <a:pt x="361797" y="269659"/>
                  </a:lnTo>
                  <a:lnTo>
                    <a:pt x="366737" y="279946"/>
                  </a:lnTo>
                  <a:lnTo>
                    <a:pt x="377151" y="282092"/>
                  </a:lnTo>
                  <a:lnTo>
                    <a:pt x="387438" y="276948"/>
                  </a:lnTo>
                  <a:lnTo>
                    <a:pt x="391960" y="265391"/>
                  </a:lnTo>
                  <a:close/>
                </a:path>
                <a:path w="393700" h="721995">
                  <a:moveTo>
                    <a:pt x="393192" y="679996"/>
                  </a:moveTo>
                  <a:lnTo>
                    <a:pt x="390372" y="676135"/>
                  </a:lnTo>
                  <a:lnTo>
                    <a:pt x="383730" y="667029"/>
                  </a:lnTo>
                  <a:lnTo>
                    <a:pt x="366725" y="663600"/>
                  </a:lnTo>
                  <a:lnTo>
                    <a:pt x="327621" y="670064"/>
                  </a:lnTo>
                  <a:lnTo>
                    <a:pt x="286715" y="674509"/>
                  </a:lnTo>
                  <a:lnTo>
                    <a:pt x="245287" y="676135"/>
                  </a:lnTo>
                  <a:lnTo>
                    <a:pt x="204571" y="674179"/>
                  </a:lnTo>
                  <a:lnTo>
                    <a:pt x="165849" y="667842"/>
                  </a:lnTo>
                  <a:lnTo>
                    <a:pt x="99441" y="638848"/>
                  </a:lnTo>
                  <a:lnTo>
                    <a:pt x="60375" y="590245"/>
                  </a:lnTo>
                  <a:lnTo>
                    <a:pt x="59499" y="588721"/>
                  </a:lnTo>
                  <a:lnTo>
                    <a:pt x="128397" y="576021"/>
                  </a:lnTo>
                  <a:lnTo>
                    <a:pt x="169379" y="558939"/>
                  </a:lnTo>
                  <a:lnTo>
                    <a:pt x="205320" y="534924"/>
                  </a:lnTo>
                  <a:lnTo>
                    <a:pt x="233387" y="503783"/>
                  </a:lnTo>
                  <a:lnTo>
                    <a:pt x="250723" y="465277"/>
                  </a:lnTo>
                  <a:lnTo>
                    <a:pt x="254482" y="419214"/>
                  </a:lnTo>
                  <a:lnTo>
                    <a:pt x="242455" y="374370"/>
                  </a:lnTo>
                  <a:lnTo>
                    <a:pt x="229704" y="357403"/>
                  </a:lnTo>
                  <a:lnTo>
                    <a:pt x="217030" y="340512"/>
                  </a:lnTo>
                  <a:lnTo>
                    <a:pt x="211531" y="337134"/>
                  </a:lnTo>
                  <a:lnTo>
                    <a:pt x="211531" y="452564"/>
                  </a:lnTo>
                  <a:lnTo>
                    <a:pt x="193916" y="488188"/>
                  </a:lnTo>
                  <a:lnTo>
                    <a:pt x="162382" y="514845"/>
                  </a:lnTo>
                  <a:lnTo>
                    <a:pt x="122618" y="533196"/>
                  </a:lnTo>
                  <a:lnTo>
                    <a:pt x="80289" y="543953"/>
                  </a:lnTo>
                  <a:lnTo>
                    <a:pt x="47421" y="547154"/>
                  </a:lnTo>
                  <a:lnTo>
                    <a:pt x="46342" y="542747"/>
                  </a:lnTo>
                  <a:lnTo>
                    <a:pt x="46101" y="493534"/>
                  </a:lnTo>
                  <a:lnTo>
                    <a:pt x="48856" y="469988"/>
                  </a:lnTo>
                  <a:lnTo>
                    <a:pt x="60172" y="423303"/>
                  </a:lnTo>
                  <a:lnTo>
                    <a:pt x="102704" y="370179"/>
                  </a:lnTo>
                  <a:lnTo>
                    <a:pt x="144411" y="357403"/>
                  </a:lnTo>
                  <a:lnTo>
                    <a:pt x="183908" y="368211"/>
                  </a:lnTo>
                  <a:lnTo>
                    <a:pt x="209562" y="407250"/>
                  </a:lnTo>
                  <a:lnTo>
                    <a:pt x="211531" y="452564"/>
                  </a:lnTo>
                  <a:lnTo>
                    <a:pt x="211531" y="337134"/>
                  </a:lnTo>
                  <a:lnTo>
                    <a:pt x="182232" y="319087"/>
                  </a:lnTo>
                  <a:lnTo>
                    <a:pt x="142087" y="311556"/>
                  </a:lnTo>
                  <a:lnTo>
                    <a:pt x="100647" y="319366"/>
                  </a:lnTo>
                  <a:lnTo>
                    <a:pt x="61912" y="343979"/>
                  </a:lnTo>
                  <a:lnTo>
                    <a:pt x="34226" y="378180"/>
                  </a:lnTo>
                  <a:lnTo>
                    <a:pt x="14605" y="419950"/>
                  </a:lnTo>
                  <a:lnTo>
                    <a:pt x="3149" y="466483"/>
                  </a:lnTo>
                  <a:lnTo>
                    <a:pt x="0" y="514934"/>
                  </a:lnTo>
                  <a:lnTo>
                    <a:pt x="5245" y="562495"/>
                  </a:lnTo>
                  <a:lnTo>
                    <a:pt x="18999" y="606336"/>
                  </a:lnTo>
                  <a:lnTo>
                    <a:pt x="41389" y="643636"/>
                  </a:lnTo>
                  <a:lnTo>
                    <a:pt x="74930" y="676465"/>
                  </a:lnTo>
                  <a:lnTo>
                    <a:pt x="113055" y="699249"/>
                  </a:lnTo>
                  <a:lnTo>
                    <a:pt x="154724" y="713397"/>
                  </a:lnTo>
                  <a:lnTo>
                    <a:pt x="198882" y="720318"/>
                  </a:lnTo>
                  <a:lnTo>
                    <a:pt x="244487" y="721436"/>
                  </a:lnTo>
                  <a:lnTo>
                    <a:pt x="290512" y="718159"/>
                  </a:lnTo>
                  <a:lnTo>
                    <a:pt x="335889" y="711898"/>
                  </a:lnTo>
                  <a:lnTo>
                    <a:pt x="379603" y="704075"/>
                  </a:lnTo>
                  <a:lnTo>
                    <a:pt x="392645" y="694893"/>
                  </a:lnTo>
                  <a:lnTo>
                    <a:pt x="393192" y="679996"/>
                  </a:lnTo>
                  <a:close/>
                </a:path>
              </a:pathLst>
            </a:custGeom>
            <a:solidFill>
              <a:srgbClr val="A1A1A1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0" name="object 40"/>
          <p:cNvSpPr txBox="1">
            <a:spLocks noGrp="1"/>
          </p:cNvSpPr>
          <p:nvPr>
            <p:ph type="title"/>
          </p:nvPr>
        </p:nvSpPr>
        <p:spPr>
          <a:xfrm>
            <a:off x="8508400" y="576576"/>
            <a:ext cx="3315312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pc="-365" dirty="0"/>
              <a:t>F.A.Q.</a:t>
            </a:r>
            <a:endParaRPr spc="180" dirty="0"/>
          </a:p>
        </p:txBody>
      </p:sp>
      <p:grpSp>
        <p:nvGrpSpPr>
          <p:cNvPr id="41" name="object 41"/>
          <p:cNvGrpSpPr/>
          <p:nvPr/>
        </p:nvGrpSpPr>
        <p:grpSpPr>
          <a:xfrm>
            <a:off x="1279434" y="2496631"/>
            <a:ext cx="2908620" cy="3693692"/>
            <a:chOff x="1289904" y="2495542"/>
            <a:chExt cx="2908620" cy="3693692"/>
          </a:xfrm>
        </p:grpSpPr>
        <p:pic>
          <p:nvPicPr>
            <p:cNvPr id="42" name="object 4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15372" y="2495542"/>
              <a:ext cx="2772682" cy="457079"/>
            </a:xfrm>
            <a:prstGeom prst="rect">
              <a:avLst/>
            </a:prstGeom>
          </p:spPr>
        </p:pic>
        <p:pic>
          <p:nvPicPr>
            <p:cNvPr id="44" name="object 4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89904" y="3471122"/>
              <a:ext cx="2898149" cy="572115"/>
            </a:xfrm>
            <a:prstGeom prst="rect">
              <a:avLst/>
            </a:prstGeom>
          </p:spPr>
        </p:pic>
        <p:pic>
          <p:nvPicPr>
            <p:cNvPr id="50" name="object 5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154444" y="5609757"/>
              <a:ext cx="2044080" cy="579477"/>
            </a:xfrm>
            <a:prstGeom prst="rect">
              <a:avLst/>
            </a:prstGeom>
          </p:spPr>
        </p:pic>
      </p:grpSp>
      <p:grpSp>
        <p:nvGrpSpPr>
          <p:cNvPr id="53" name="object 53"/>
          <p:cNvGrpSpPr/>
          <p:nvPr/>
        </p:nvGrpSpPr>
        <p:grpSpPr>
          <a:xfrm>
            <a:off x="1171735" y="7570824"/>
            <a:ext cx="3061384" cy="1589362"/>
            <a:chOff x="1142793" y="7445938"/>
            <a:chExt cx="3061384" cy="1589362"/>
          </a:xfrm>
        </p:grpSpPr>
        <p:pic>
          <p:nvPicPr>
            <p:cNvPr id="54" name="object 54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431620" y="7445938"/>
              <a:ext cx="1772557" cy="454318"/>
            </a:xfrm>
            <a:prstGeom prst="rect">
              <a:avLst/>
            </a:prstGeom>
          </p:spPr>
        </p:pic>
        <p:pic>
          <p:nvPicPr>
            <p:cNvPr id="58" name="object 5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42793" y="8519017"/>
              <a:ext cx="3045261" cy="516283"/>
            </a:xfrm>
            <a:prstGeom prst="rect">
              <a:avLst/>
            </a:prstGeom>
          </p:spPr>
        </p:pic>
      </p:grpSp>
      <p:sp>
        <p:nvSpPr>
          <p:cNvPr id="60" name="object 60"/>
          <p:cNvSpPr txBox="1"/>
          <p:nvPr/>
        </p:nvSpPr>
        <p:spPr>
          <a:xfrm>
            <a:off x="4843912" y="7184828"/>
            <a:ext cx="13535660" cy="198644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7780" marR="1246505">
              <a:lnSpc>
                <a:spcPct val="156300"/>
              </a:lnSpc>
              <a:spcBef>
                <a:spcPts val="95"/>
              </a:spcBef>
            </a:pPr>
            <a:r>
              <a:rPr sz="4100" spc="-29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ll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a,</a:t>
            </a:r>
            <a:r>
              <a:rPr sz="4100" spc="-45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lang="it-IT"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a risposta chiusa</a:t>
            </a:r>
            <a:endParaRPr lang="it-IT" sz="41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2765"/>
              </a:spcBef>
            </a:pPr>
            <a:r>
              <a:rPr lang="it-IT" sz="410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Non esistono domande stupide. </a:t>
            </a:r>
            <a:endParaRPr lang="it-IT" sz="4100" dirty="0">
              <a:latin typeface="Microsoft Sans Serif"/>
              <a:cs typeface="Microsoft Sans Serif"/>
            </a:endParaRPr>
          </a:p>
        </p:txBody>
      </p:sp>
      <p:grpSp>
        <p:nvGrpSpPr>
          <p:cNvPr id="61" name="object 61"/>
          <p:cNvGrpSpPr/>
          <p:nvPr/>
        </p:nvGrpSpPr>
        <p:grpSpPr>
          <a:xfrm>
            <a:off x="1622857" y="6546304"/>
            <a:ext cx="12472837" cy="459593"/>
            <a:chOff x="1568619" y="5425043"/>
            <a:chExt cx="12472837" cy="459593"/>
          </a:xfrm>
        </p:grpSpPr>
        <p:pic>
          <p:nvPicPr>
            <p:cNvPr id="62" name="object 6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568619" y="5425043"/>
              <a:ext cx="2619435" cy="457079"/>
            </a:xfrm>
            <a:prstGeom prst="rect">
              <a:avLst/>
            </a:prstGeom>
          </p:spPr>
        </p:pic>
        <p:pic>
          <p:nvPicPr>
            <p:cNvPr id="67" name="object 67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3926277" y="5769457"/>
              <a:ext cx="115179" cy="115179"/>
            </a:xfrm>
            <a:prstGeom prst="rect">
              <a:avLst/>
            </a:prstGeom>
          </p:spPr>
        </p:pic>
      </p:grpSp>
      <p:sp>
        <p:nvSpPr>
          <p:cNvPr id="68" name="object 68"/>
          <p:cNvSpPr txBox="1"/>
          <p:nvPr/>
        </p:nvSpPr>
        <p:spPr>
          <a:xfrm>
            <a:off x="4861218" y="6459661"/>
            <a:ext cx="9196070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-29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110" dirty="0">
                <a:solidFill>
                  <a:srgbClr val="5E5E5E"/>
                </a:solidFill>
                <a:latin typeface="Microsoft Sans Serif"/>
                <a:cs typeface="Microsoft Sans Serif"/>
              </a:rPr>
              <a:t>f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z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endParaRPr sz="4100" dirty="0">
              <a:latin typeface="Microsoft Sans Serif"/>
              <a:cs typeface="Microsoft Sans Serif"/>
            </a:endParaRPr>
          </a:p>
        </p:txBody>
      </p:sp>
      <p:sp>
        <p:nvSpPr>
          <p:cNvPr id="78" name="object 52">
            <a:extLst>
              <a:ext uri="{FF2B5EF4-FFF2-40B4-BE49-F238E27FC236}">
                <a16:creationId xmlns:a16="http://schemas.microsoft.com/office/drawing/2014/main" id="{99C839F9-8478-18FD-1739-ED84636AA6D6}"/>
              </a:ext>
            </a:extLst>
          </p:cNvPr>
          <p:cNvSpPr txBox="1"/>
          <p:nvPr/>
        </p:nvSpPr>
        <p:spPr>
          <a:xfrm>
            <a:off x="4887770" y="2178352"/>
            <a:ext cx="15814411" cy="396775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" marR="1436370">
              <a:lnSpc>
                <a:spcPct val="156300"/>
              </a:lnSpc>
              <a:spcBef>
                <a:spcPts val="95"/>
              </a:spcBef>
            </a:pPr>
            <a:r>
              <a:rPr lang="it-IT"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Elena</a:t>
            </a:r>
            <a:r>
              <a:rPr lang="it-IT" sz="410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lang="it-IT" sz="4100" spc="-107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</a:p>
          <a:p>
            <a:pPr marL="17780" marR="1436370">
              <a:lnSpc>
                <a:spcPct val="156300"/>
              </a:lnSpc>
              <a:spcBef>
                <a:spcPts val="95"/>
              </a:spcBef>
            </a:pP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Non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lavoro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25" dirty="0" err="1">
                <a:solidFill>
                  <a:srgbClr val="5E5E5E"/>
                </a:solidFill>
                <a:latin typeface="Microsoft Sans Serif"/>
                <a:cs typeface="Microsoft Sans Serif"/>
              </a:rPr>
              <a:t>nel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campo</a:t>
            </a:r>
            <a:r>
              <a:rPr lang="it-IT" sz="410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 cybersecurity</a:t>
            </a:r>
            <a:r>
              <a:rPr sz="410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,</a:t>
            </a:r>
            <a:r>
              <a:rPr sz="4100" spc="-4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ma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lang="it-IT"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ho dedicato il mio percorso di studi e la mia tesi di laurea al mondo della crittografia</a:t>
            </a:r>
            <a:r>
              <a:rPr lang="it-IT" sz="4100" spc="-200" dirty="0">
                <a:solidFill>
                  <a:srgbClr val="5E5E5E"/>
                </a:solidFill>
                <a:latin typeface="Microsoft Sans Serif"/>
                <a:cs typeface="Microsoft Sans Serif"/>
              </a:rPr>
              <a:t>.</a:t>
            </a:r>
            <a:endParaRPr lang="it-IT" sz="41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2765"/>
              </a:spcBef>
            </a:pP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Cybersecurity,</a:t>
            </a:r>
            <a:r>
              <a:rPr sz="4100" spc="-43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75" dirty="0">
                <a:solidFill>
                  <a:srgbClr val="5E5E5E"/>
                </a:solidFill>
                <a:latin typeface="Microsoft Sans Serif"/>
                <a:cs typeface="Microsoft Sans Serif"/>
              </a:rPr>
              <a:t>crittografia,</a:t>
            </a:r>
            <a:r>
              <a:rPr sz="4100" spc="-43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30" dirty="0">
                <a:solidFill>
                  <a:srgbClr val="5E5E5E"/>
                </a:solidFill>
                <a:latin typeface="Microsoft Sans Serif"/>
                <a:cs typeface="Microsoft Sans Serif"/>
              </a:rPr>
              <a:t>sicurezza</a:t>
            </a:r>
            <a:r>
              <a:rPr sz="410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85" dirty="0">
                <a:solidFill>
                  <a:srgbClr val="5E5E5E"/>
                </a:solidFill>
                <a:latin typeface="Microsoft Sans Serif"/>
                <a:cs typeface="Microsoft Sans Serif"/>
              </a:rPr>
              <a:t>web/cloud/database</a:t>
            </a:r>
            <a:r>
              <a:rPr lang="it-IT"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   </a:t>
            </a:r>
            <a:endParaRPr sz="4100" dirty="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39615" y="910966"/>
            <a:ext cx="600392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95" dirty="0"/>
              <a:t>Vulnerabilità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10D8CA4-FAAA-86C4-E189-57AB83FB48D8}"/>
              </a:ext>
            </a:extLst>
          </p:cNvPr>
          <p:cNvSpPr txBox="1"/>
          <p:nvPr/>
        </p:nvSpPr>
        <p:spPr>
          <a:xfrm>
            <a:off x="2660650" y="2911475"/>
            <a:ext cx="14478000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Grande minaccia costituiscono le </a:t>
            </a:r>
            <a:r>
              <a:rPr lang="it-IT" sz="4100" dirty="0">
                <a:solidFill>
                  <a:srgbClr val="FF2F92"/>
                </a:solidFill>
              </a:rPr>
              <a:t>0-day </a:t>
            </a:r>
            <a:r>
              <a:rPr lang="it-IT" sz="4100" dirty="0" err="1">
                <a:solidFill>
                  <a:srgbClr val="FF2F92"/>
                </a:solidFill>
              </a:rPr>
              <a:t>vulnerability</a:t>
            </a: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È nota all’attaccante, ma non allo sviluppatore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 sviluppatore ha 0 giorni per riparare la falla prima che possa essere utilizzata per un exploit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OIS Guidelines for Security Vulnerability Reporting and Response 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(lo </a:t>
            </a:r>
            <a:r>
              <a:rPr lang="en-US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sviluppatore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deve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avere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un tempo </a:t>
            </a:r>
            <a:r>
              <a:rPr lang="en-US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sufficiente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</a:t>
            </a:r>
            <a:r>
              <a:rPr lang="en-US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rilasciare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 fix prima </a:t>
            </a:r>
            <a:r>
              <a:rPr lang="en-US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che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 </a:t>
            </a:r>
            <a:r>
              <a:rPr lang="en-US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vulnerabilità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venga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divulgata</a:t>
            </a:r>
            <a:r>
              <a:rPr lang="en-US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lang="it-IT" sz="3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1786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2">
            <a:extLst>
              <a:ext uri="{FF2B5EF4-FFF2-40B4-BE49-F238E27FC236}">
                <a16:creationId xmlns:a16="http://schemas.microsoft.com/office/drawing/2014/main" id="{BCF9BEA0-DF35-CCEA-9DE3-785C557BB9A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236455" y="1295093"/>
            <a:ext cx="5608677" cy="76961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3701647" y="7388179"/>
            <a:ext cx="5250815" cy="2880995"/>
          </a:xfrm>
          <a:prstGeom prst="rect">
            <a:avLst/>
          </a:prstGeom>
        </p:spPr>
        <p:txBody>
          <a:bodyPr vert="horz" wrap="square" lIns="0" tIns="185420" rIns="0" bIns="0" rtlCol="0">
            <a:spAutoFit/>
          </a:bodyPr>
          <a:lstStyle/>
          <a:p>
            <a:pPr marL="142240" marR="5080" indent="-130175">
              <a:lnSpc>
                <a:spcPts val="10610"/>
              </a:lnSpc>
              <a:spcBef>
                <a:spcPts val="1460"/>
              </a:spcBef>
            </a:pPr>
            <a:r>
              <a:rPr sz="9900" b="1" spc="-71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9900" b="1" spc="-32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9900" b="1" spc="-12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9900" b="1" spc="-39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9900" b="1" spc="-415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9900" b="1" spc="-575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9900" b="1" spc="-409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9900" b="1" spc="-13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9900" b="1" spc="-125" dirty="0">
                <a:solidFill>
                  <a:srgbClr val="FFFFFF"/>
                </a:solidFill>
                <a:latin typeface="Arial"/>
                <a:cs typeface="Arial"/>
              </a:rPr>
              <a:t>&amp;  </a:t>
            </a:r>
            <a:r>
              <a:rPr sz="9900" b="1" spc="-175" dirty="0">
                <a:solidFill>
                  <a:srgbClr val="FFFFFF"/>
                </a:solidFill>
                <a:latin typeface="Arial"/>
                <a:cs typeface="Arial"/>
              </a:rPr>
              <a:t>at</a:t>
            </a:r>
            <a:r>
              <a:rPr sz="9900" b="1" spc="-254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9900" b="1" spc="-40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9900" b="1" spc="-415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9900" b="1" spc="-730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9900" b="1" spc="-45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9900" b="1" spc="-41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9900" b="1" spc="-409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endParaRPr sz="9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6FCA8BE-71E6-ABDB-2FB6-2EDBF0A1A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83267" y="2499965"/>
            <a:ext cx="13537565" cy="3154710"/>
          </a:xfrm>
        </p:spPr>
        <p:txBody>
          <a:bodyPr/>
          <a:lstStyle/>
          <a:p>
            <a:r>
              <a:rPr lang="it-IT" sz="4100" dirty="0"/>
              <a:t>Un </a:t>
            </a:r>
            <a:r>
              <a:rPr lang="it-IT" sz="4100" dirty="0">
                <a:solidFill>
                  <a:srgbClr val="FF2F92"/>
                </a:solidFill>
              </a:rPr>
              <a:t>attacco 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è un accesso non autorizzato al sistema, con conseguente utilizzo dei dati contenuti al suo interno. 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 attacco può compromettere confidenzialità, integrità e disponibilità (CIA) dei dati o del sistema stesso.</a:t>
            </a:r>
            <a:endParaRPr lang="it-IT" sz="4100" dirty="0"/>
          </a:p>
        </p:txBody>
      </p:sp>
      <p:pic>
        <p:nvPicPr>
          <p:cNvPr id="1028" name="Picture 4" descr="Disaster Girl' Meme NFT Sells for $500,000 - The New York Times">
            <a:extLst>
              <a:ext uri="{FF2B5EF4-FFF2-40B4-BE49-F238E27FC236}">
                <a16:creationId xmlns:a16="http://schemas.microsoft.com/office/drawing/2014/main" id="{26DBD829-0E3F-A5ED-310C-93951D5DC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825" y="6569075"/>
            <a:ext cx="5014450" cy="3760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6729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object 7">
            <a:extLst>
              <a:ext uri="{FF2B5EF4-FFF2-40B4-BE49-F238E27FC236}">
                <a16:creationId xmlns:a16="http://schemas.microsoft.com/office/drawing/2014/main" id="{453BB9D4-5A6B-350C-43A4-E408FE283144}"/>
              </a:ext>
            </a:extLst>
          </p:cNvPr>
          <p:cNvSpPr txBox="1">
            <a:spLocks/>
          </p:cNvSpPr>
          <p:nvPr/>
        </p:nvSpPr>
        <p:spPr>
          <a:xfrm>
            <a:off x="5041872" y="431329"/>
            <a:ext cx="1002035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8250" b="1" i="0">
                <a:solidFill>
                  <a:srgbClr val="5E5E5E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95"/>
              </a:spcBef>
            </a:pPr>
            <a:r>
              <a:rPr lang="it-IT" kern="0" spc="-459"/>
              <a:t>T</a:t>
            </a:r>
            <a:r>
              <a:rPr lang="it-IT" kern="0" spc="-125"/>
              <a:t>i</a:t>
            </a:r>
            <a:r>
              <a:rPr lang="it-IT" kern="0" spc="-150"/>
              <a:t>p</a:t>
            </a:r>
            <a:r>
              <a:rPr lang="it-IT" kern="0" spc="-325"/>
              <a:t>o</a:t>
            </a:r>
            <a:r>
              <a:rPr lang="it-IT" kern="0" spc="-300"/>
              <a:t>l</a:t>
            </a:r>
            <a:r>
              <a:rPr lang="it-IT" kern="0" spc="-325"/>
              <a:t>o</a:t>
            </a:r>
            <a:r>
              <a:rPr lang="it-IT" kern="0" spc="-150"/>
              <a:t>g</a:t>
            </a:r>
            <a:r>
              <a:rPr lang="it-IT" kern="0" spc="-325"/>
              <a:t>i</a:t>
            </a:r>
            <a:r>
              <a:rPr lang="it-IT" kern="0" spc="-15"/>
              <a:t>e</a:t>
            </a:r>
            <a:r>
              <a:rPr lang="it-IT" kern="0" spc="-660"/>
              <a:t> </a:t>
            </a:r>
            <a:r>
              <a:rPr lang="it-IT" kern="0" spc="-135"/>
              <a:t>d</a:t>
            </a:r>
            <a:r>
              <a:rPr lang="it-IT" kern="0" spc="-320"/>
              <a:t>i</a:t>
            </a:r>
            <a:r>
              <a:rPr lang="it-IT" kern="0" spc="-665"/>
              <a:t> </a:t>
            </a:r>
            <a:r>
              <a:rPr lang="it-IT" kern="0" spc="-80"/>
              <a:t>a</a:t>
            </a:r>
            <a:r>
              <a:rPr lang="it-IT" kern="0" spc="180"/>
              <a:t>t</a:t>
            </a:r>
            <a:r>
              <a:rPr lang="it-IT" kern="0" spc="135"/>
              <a:t>t</a:t>
            </a:r>
            <a:r>
              <a:rPr lang="it-IT" kern="0" spc="-80"/>
              <a:t>a</a:t>
            </a:r>
            <a:r>
              <a:rPr lang="it-IT" kern="0" spc="-105"/>
              <a:t>cc</a:t>
            </a:r>
            <a:r>
              <a:rPr lang="it-IT" kern="0" spc="-225"/>
              <a:t>h</a:t>
            </a:r>
            <a:r>
              <a:rPr lang="it-IT" kern="0" spc="-320"/>
              <a:t>i</a:t>
            </a:r>
            <a:endParaRPr lang="it-IT" kern="0" spc="-320" dirty="0"/>
          </a:p>
        </p:txBody>
      </p:sp>
      <p:pic>
        <p:nvPicPr>
          <p:cNvPr id="91" name="object 8">
            <a:extLst>
              <a:ext uri="{FF2B5EF4-FFF2-40B4-BE49-F238E27FC236}">
                <a16:creationId xmlns:a16="http://schemas.microsoft.com/office/drawing/2014/main" id="{97476494-FE69-672D-C80E-6DFA0D52401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74448" y="2706692"/>
            <a:ext cx="1934847" cy="656230"/>
          </a:xfrm>
          <a:prstGeom prst="rect">
            <a:avLst/>
          </a:prstGeom>
        </p:spPr>
      </p:pic>
      <p:pic>
        <p:nvPicPr>
          <p:cNvPr id="92" name="object 9">
            <a:extLst>
              <a:ext uri="{FF2B5EF4-FFF2-40B4-BE49-F238E27FC236}">
                <a16:creationId xmlns:a16="http://schemas.microsoft.com/office/drawing/2014/main" id="{10A09D41-C52B-1FFE-06E5-B539A45A056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215126" y="2698945"/>
            <a:ext cx="2591523" cy="657088"/>
          </a:xfrm>
          <a:prstGeom prst="rect">
            <a:avLst/>
          </a:prstGeom>
        </p:spPr>
      </p:pic>
      <p:sp>
        <p:nvSpPr>
          <p:cNvPr id="105" name="CasellaDiTesto 104">
            <a:extLst>
              <a:ext uri="{FF2B5EF4-FFF2-40B4-BE49-F238E27FC236}">
                <a16:creationId xmlns:a16="http://schemas.microsoft.com/office/drawing/2014/main" id="{98F8D5E4-5D0F-D6B5-000B-76B562D9905A}"/>
              </a:ext>
            </a:extLst>
          </p:cNvPr>
          <p:cNvSpPr txBox="1"/>
          <p:nvPr/>
        </p:nvSpPr>
        <p:spPr>
          <a:xfrm>
            <a:off x="1974850" y="3751807"/>
            <a:ext cx="73152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Integrità e disponibilità</a:t>
            </a:r>
          </a:p>
        </p:txBody>
      </p:sp>
      <p:sp>
        <p:nvSpPr>
          <p:cNvPr id="106" name="CasellaDiTesto 105">
            <a:extLst>
              <a:ext uri="{FF2B5EF4-FFF2-40B4-BE49-F238E27FC236}">
                <a16:creationId xmlns:a16="http://schemas.microsoft.com/office/drawing/2014/main" id="{F2874557-A48C-01AB-7B0D-2D1078D299B0}"/>
              </a:ext>
            </a:extLst>
          </p:cNvPr>
          <p:cNvSpPr txBox="1"/>
          <p:nvPr/>
        </p:nvSpPr>
        <p:spPr>
          <a:xfrm>
            <a:off x="2051053" y="5031068"/>
            <a:ext cx="7162794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MASCHERAMENTO 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RIPETIZIONE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MODIFICA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DoS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 </a:t>
            </a:r>
            <a:r>
              <a:rPr lang="it-IT" sz="4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DDoS</a:t>
            </a: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7" name="CasellaDiTesto 106">
            <a:extLst>
              <a:ext uri="{FF2B5EF4-FFF2-40B4-BE49-F238E27FC236}">
                <a16:creationId xmlns:a16="http://schemas.microsoft.com/office/drawing/2014/main" id="{BB7E6D37-1BCE-FFCF-394A-B1FB7725D329}"/>
              </a:ext>
            </a:extLst>
          </p:cNvPr>
          <p:cNvSpPr txBox="1"/>
          <p:nvPr/>
        </p:nvSpPr>
        <p:spPr>
          <a:xfrm>
            <a:off x="11042650" y="3749674"/>
            <a:ext cx="73152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Autenticazione e riservatezza</a:t>
            </a:r>
          </a:p>
        </p:txBody>
      </p:sp>
      <p:sp>
        <p:nvSpPr>
          <p:cNvPr id="108" name="CasellaDiTesto 107">
            <a:extLst>
              <a:ext uri="{FF2B5EF4-FFF2-40B4-BE49-F238E27FC236}">
                <a16:creationId xmlns:a16="http://schemas.microsoft.com/office/drawing/2014/main" id="{A7C50FBA-28F6-DD35-322E-D679A1380DDB}"/>
              </a:ext>
            </a:extLst>
          </p:cNvPr>
          <p:cNvSpPr txBox="1"/>
          <p:nvPr/>
        </p:nvSpPr>
        <p:spPr>
          <a:xfrm>
            <a:off x="11042650" y="5031068"/>
            <a:ext cx="7162794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INTERCETTAZIONE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SNIFFING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521913EC-D926-3A92-7728-CE5FF35E4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2650" y="8413755"/>
            <a:ext cx="914399" cy="914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9" name="CasellaDiTesto 108">
            <a:extLst>
              <a:ext uri="{FF2B5EF4-FFF2-40B4-BE49-F238E27FC236}">
                <a16:creationId xmlns:a16="http://schemas.microsoft.com/office/drawing/2014/main" id="{24FEB718-73E5-5481-043D-5D8C3071AC97}"/>
              </a:ext>
            </a:extLst>
          </p:cNvPr>
          <p:cNvSpPr txBox="1"/>
          <p:nvPr/>
        </p:nvSpPr>
        <p:spPr>
          <a:xfrm>
            <a:off x="12490450" y="8016875"/>
            <a:ext cx="58674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NON implicano alterazione dei dati (</a:t>
            </a:r>
            <a:r>
              <a:rPr lang="it-IT" sz="3500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complicati da riconoscere)</a:t>
            </a:r>
            <a:endParaRPr lang="it-IT" sz="3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4398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9559-9FFE-FD66-6DAF-764C7388E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097" y="320675"/>
            <a:ext cx="7858138" cy="2539157"/>
          </a:xfrm>
        </p:spPr>
        <p:txBody>
          <a:bodyPr/>
          <a:lstStyle/>
          <a:p>
            <a:r>
              <a:rPr lang="it-IT" dirty="0"/>
              <a:t>Attacchi ATTIVI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0B390F-B0E5-D4E9-A7D1-F871168408D0}"/>
              </a:ext>
            </a:extLst>
          </p:cNvPr>
          <p:cNvSpPr txBox="1"/>
          <p:nvPr/>
        </p:nvSpPr>
        <p:spPr>
          <a:xfrm>
            <a:off x="7842250" y="2017738"/>
            <a:ext cx="44196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b="1" dirty="0">
                <a:solidFill>
                  <a:srgbClr val="FF2F92"/>
                </a:solidFill>
              </a:rPr>
              <a:t>MASCHERAMENTO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71B393-8B8F-18C3-2C22-C0D4B274E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9850" y="3978275"/>
            <a:ext cx="6490066" cy="4318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2956BFA-64AC-4286-970F-1948DC61741F}"/>
              </a:ext>
            </a:extLst>
          </p:cNvPr>
          <p:cNvSpPr txBox="1"/>
          <p:nvPr/>
        </p:nvSpPr>
        <p:spPr>
          <a:xfrm>
            <a:off x="1964490" y="3974097"/>
            <a:ext cx="838200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Un’entità finge di essere un’altra.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Es. inserisco le mie credenziali di accesso a un account, ma username e password vengono intercettati. Chi effettua l’attacco può ora mascherarsi da entità autorizzata all’accesso.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29B0200-B949-1276-D0A8-023969073FC1}"/>
              </a:ext>
            </a:extLst>
          </p:cNvPr>
          <p:cNvSpPr txBox="1"/>
          <p:nvPr/>
        </p:nvSpPr>
        <p:spPr>
          <a:xfrm>
            <a:off x="5308566" y="9415562"/>
            <a:ext cx="9601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Solitamente questo tipo di attacco implica mosse successive </a:t>
            </a:r>
          </a:p>
        </p:txBody>
      </p:sp>
    </p:spTree>
    <p:extLst>
      <p:ext uri="{BB962C8B-B14F-4D97-AF65-F5344CB8AC3E}">
        <p14:creationId xmlns:p14="http://schemas.microsoft.com/office/powerpoint/2010/main" val="17286350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9559-9FFE-FD66-6DAF-764C7388E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097" y="320675"/>
            <a:ext cx="7858138" cy="2539157"/>
          </a:xfrm>
        </p:spPr>
        <p:txBody>
          <a:bodyPr/>
          <a:lstStyle/>
          <a:p>
            <a:r>
              <a:rPr lang="it-IT" dirty="0"/>
              <a:t>Attacchi ATTIVI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0B390F-B0E5-D4E9-A7D1-F871168408D0}"/>
              </a:ext>
            </a:extLst>
          </p:cNvPr>
          <p:cNvSpPr txBox="1"/>
          <p:nvPr/>
        </p:nvSpPr>
        <p:spPr>
          <a:xfrm>
            <a:off x="8566150" y="2017738"/>
            <a:ext cx="29718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b="1" dirty="0">
                <a:solidFill>
                  <a:srgbClr val="FF2F92"/>
                </a:solidFill>
              </a:rPr>
              <a:t>RIPETIZIONE</a:t>
            </a:r>
          </a:p>
        </p:txBody>
      </p:sp>
      <p:pic>
        <p:nvPicPr>
          <p:cNvPr id="2070" name="Picture 22" descr="Hacker Icons - Free SVG &amp; PNG Hacker Images - Noun Project">
            <a:extLst>
              <a:ext uri="{FF2B5EF4-FFF2-40B4-BE49-F238E27FC236}">
                <a16:creationId xmlns:a16="http://schemas.microsoft.com/office/drawing/2014/main" id="{CE5FC341-FD60-27A8-F9E0-AD9B0B3CC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028" y="7673973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 descr="Server icon vector image | Free SVG">
            <a:extLst>
              <a:ext uri="{FF2B5EF4-FFF2-40B4-BE49-F238E27FC236}">
                <a16:creationId xmlns:a16="http://schemas.microsoft.com/office/drawing/2014/main" id="{D37DA1BA-7489-E203-D3F4-7DEA45097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8674" y="3467106"/>
            <a:ext cx="2539157" cy="2539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F379CB2D-E1A4-7FFB-643B-B4BEE61CD328}"/>
              </a:ext>
            </a:extLst>
          </p:cNvPr>
          <p:cNvCxnSpPr/>
          <p:nvPr/>
        </p:nvCxnSpPr>
        <p:spPr>
          <a:xfrm>
            <a:off x="4299028" y="4892675"/>
            <a:ext cx="2952000" cy="0"/>
          </a:xfrm>
          <a:prstGeom prst="straightConnector1">
            <a:avLst/>
          </a:prstGeom>
          <a:ln w="666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A8145CE4-A5EF-EBB8-C31F-21BE16E84BD7}"/>
              </a:ext>
            </a:extLst>
          </p:cNvPr>
          <p:cNvCxnSpPr>
            <a:cxnSpLocks/>
          </p:cNvCxnSpPr>
          <p:nvPr/>
        </p:nvCxnSpPr>
        <p:spPr>
          <a:xfrm>
            <a:off x="5539027" y="5550249"/>
            <a:ext cx="0" cy="1968923"/>
          </a:xfrm>
          <a:prstGeom prst="straightConnector1">
            <a:avLst/>
          </a:prstGeom>
          <a:ln w="666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454AD1BF-9336-5D17-048B-EBE63067AA6B}"/>
              </a:ext>
            </a:extLst>
          </p:cNvPr>
          <p:cNvCxnSpPr>
            <a:cxnSpLocks/>
          </p:cNvCxnSpPr>
          <p:nvPr/>
        </p:nvCxnSpPr>
        <p:spPr>
          <a:xfrm flipV="1">
            <a:off x="7464842" y="6562617"/>
            <a:ext cx="832679" cy="1662858"/>
          </a:xfrm>
          <a:prstGeom prst="straightConnector1">
            <a:avLst/>
          </a:prstGeom>
          <a:ln w="666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Freccia circolare a destra 17">
            <a:extLst>
              <a:ext uri="{FF2B5EF4-FFF2-40B4-BE49-F238E27FC236}">
                <a16:creationId xmlns:a16="http://schemas.microsoft.com/office/drawing/2014/main" id="{A0E6CB0E-F46C-89DE-75C9-B1D4C4B0A952}"/>
              </a:ext>
            </a:extLst>
          </p:cNvPr>
          <p:cNvSpPr/>
          <p:nvPr/>
        </p:nvSpPr>
        <p:spPr>
          <a:xfrm rot="18458784" flipV="1">
            <a:off x="6837819" y="8169882"/>
            <a:ext cx="504640" cy="924823"/>
          </a:xfrm>
          <a:prstGeom prst="curved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3CCEC230-F511-EA13-B978-E61A60FA4F7B}"/>
              </a:ext>
            </a:extLst>
          </p:cNvPr>
          <p:cNvSpPr txBox="1"/>
          <p:nvPr/>
        </p:nvSpPr>
        <p:spPr>
          <a:xfrm>
            <a:off x="11537950" y="3440696"/>
            <a:ext cx="6743697" cy="703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Serie di azioni volte a catturare dei dati, con l’obiettivo di ritrasmetterli e ottenere effetti dannosi.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Es. accedo al mio account, un nemico mi ruba la password. Quando faccio logout, il nemico usa le mie credenziali per fare login e sfruttare i servizi.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60F268E7-B161-2481-9234-17FB47D351E2}"/>
              </a:ext>
            </a:extLst>
          </p:cNvPr>
          <p:cNvSpPr txBox="1"/>
          <p:nvPr/>
        </p:nvSpPr>
        <p:spPr>
          <a:xfrm rot="17742659">
            <a:off x="7330769" y="7334506"/>
            <a:ext cx="2176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MASCHERAMENTO</a:t>
            </a:r>
          </a:p>
        </p:txBody>
      </p:sp>
      <p:pic>
        <p:nvPicPr>
          <p:cNvPr id="2078" name="Picture 30" descr="Man Typing On Computer Desk Svg Png Icon Free Download (#38078) -  OnlineWebFonts.COM">
            <a:extLst>
              <a:ext uri="{FF2B5EF4-FFF2-40B4-BE49-F238E27FC236}">
                <a16:creationId xmlns:a16="http://schemas.microsoft.com/office/drawing/2014/main" id="{14FB15A3-9D89-D831-E98D-BF9226F15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261" y="3440696"/>
            <a:ext cx="3109470" cy="243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13973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9559-9FFE-FD66-6DAF-764C7388E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097" y="320675"/>
            <a:ext cx="7858138" cy="2539157"/>
          </a:xfrm>
        </p:spPr>
        <p:txBody>
          <a:bodyPr/>
          <a:lstStyle/>
          <a:p>
            <a:r>
              <a:rPr lang="it-IT" dirty="0"/>
              <a:t>Attacchi ATTIVI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0B390F-B0E5-D4E9-A7D1-F871168408D0}"/>
              </a:ext>
            </a:extLst>
          </p:cNvPr>
          <p:cNvSpPr txBox="1"/>
          <p:nvPr/>
        </p:nvSpPr>
        <p:spPr>
          <a:xfrm>
            <a:off x="8775700" y="2045584"/>
            <a:ext cx="25527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b="1" dirty="0">
                <a:solidFill>
                  <a:srgbClr val="FF2F92"/>
                </a:solidFill>
              </a:rPr>
              <a:t>MODIFICA</a:t>
            </a:r>
          </a:p>
        </p:txBody>
      </p:sp>
      <p:pic>
        <p:nvPicPr>
          <p:cNvPr id="5" name="Picture 30" descr="Man Typing On Computer Desk Svg Png Icon Free Download (#38078) -  OnlineWebFonts.COM">
            <a:extLst>
              <a:ext uri="{FF2B5EF4-FFF2-40B4-BE49-F238E27FC236}">
                <a16:creationId xmlns:a16="http://schemas.microsoft.com/office/drawing/2014/main" id="{288F226F-FCC4-F977-47E9-478809087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9541" y="3440696"/>
            <a:ext cx="3109470" cy="243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56 Woman Using Computer Icons - Free in SVG, PNG, ICO - IconScout">
            <a:extLst>
              <a:ext uri="{FF2B5EF4-FFF2-40B4-BE49-F238E27FC236}">
                <a16:creationId xmlns:a16="http://schemas.microsoft.com/office/drawing/2014/main" id="{1C903206-77A1-4434-15FC-A149E9BA5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6229927" y="3224119"/>
            <a:ext cx="2667000" cy="286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153739A-2C4A-E25A-04B8-E0308E463D8B}"/>
              </a:ext>
            </a:extLst>
          </p:cNvPr>
          <p:cNvCxnSpPr/>
          <p:nvPr/>
        </p:nvCxnSpPr>
        <p:spPr>
          <a:xfrm>
            <a:off x="13208330" y="4657514"/>
            <a:ext cx="685800" cy="0"/>
          </a:xfrm>
          <a:prstGeom prst="line">
            <a:avLst/>
          </a:prstGeom>
          <a:ln w="6032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3D0E2B0-68DE-0A88-F01E-326735DBE3A8}"/>
              </a:ext>
            </a:extLst>
          </p:cNvPr>
          <p:cNvCxnSpPr>
            <a:cxnSpLocks/>
          </p:cNvCxnSpPr>
          <p:nvPr/>
        </p:nvCxnSpPr>
        <p:spPr>
          <a:xfrm>
            <a:off x="14046530" y="4892675"/>
            <a:ext cx="0" cy="2368761"/>
          </a:xfrm>
          <a:prstGeom prst="line">
            <a:avLst/>
          </a:prstGeom>
          <a:ln w="6032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C066002-C7B9-19BC-B25C-F105E707974E}"/>
              </a:ext>
            </a:extLst>
          </p:cNvPr>
          <p:cNvCxnSpPr>
            <a:cxnSpLocks/>
          </p:cNvCxnSpPr>
          <p:nvPr/>
        </p:nvCxnSpPr>
        <p:spPr>
          <a:xfrm>
            <a:off x="14503730" y="4892675"/>
            <a:ext cx="0" cy="2368761"/>
          </a:xfrm>
          <a:prstGeom prst="line">
            <a:avLst/>
          </a:prstGeom>
          <a:ln w="603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C835B05B-92FF-0C93-3218-F68E30149E50}"/>
              </a:ext>
            </a:extLst>
          </p:cNvPr>
          <p:cNvCxnSpPr/>
          <p:nvPr/>
        </p:nvCxnSpPr>
        <p:spPr>
          <a:xfrm>
            <a:off x="14760280" y="4657514"/>
            <a:ext cx="685800" cy="0"/>
          </a:xfrm>
          <a:prstGeom prst="line">
            <a:avLst/>
          </a:prstGeom>
          <a:ln w="603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2" descr="Hacker Icons - Free SVG &amp; PNG Hacker Images - Noun Project">
            <a:extLst>
              <a:ext uri="{FF2B5EF4-FFF2-40B4-BE49-F238E27FC236}">
                <a16:creationId xmlns:a16="http://schemas.microsoft.com/office/drawing/2014/main" id="{6853EF74-A8CA-5862-49DA-7995B4A2C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7680" y="778827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212FFBC-C963-1C46-D45F-F08BF10CC272}"/>
              </a:ext>
            </a:extLst>
          </p:cNvPr>
          <p:cNvSpPr txBox="1"/>
          <p:nvPr/>
        </p:nvSpPr>
        <p:spPr>
          <a:xfrm>
            <a:off x="9878876" y="6264275"/>
            <a:ext cx="2590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«Ti diamo un aumento!»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8EE61BE-0164-CCCA-FA1C-DF743B1FE852}"/>
              </a:ext>
            </a:extLst>
          </p:cNvPr>
          <p:cNvSpPr txBox="1"/>
          <p:nvPr/>
        </p:nvSpPr>
        <p:spPr>
          <a:xfrm>
            <a:off x="15838003" y="6077055"/>
            <a:ext cx="34508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«Notifica di licenziamento?!»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A9C0AC8-6678-7996-96BE-10D4C64F4F0E}"/>
              </a:ext>
            </a:extLst>
          </p:cNvPr>
          <p:cNvSpPr txBox="1"/>
          <p:nvPr/>
        </p:nvSpPr>
        <p:spPr>
          <a:xfrm>
            <a:off x="1541572" y="4009811"/>
            <a:ext cx="6743697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Cambiamento, totale o parziale, di uno o più messaggi al fine di generare caos, ritardi, mancate evasioni.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Gli effetti non sono prevedibili a priori.</a:t>
            </a:r>
          </a:p>
        </p:txBody>
      </p:sp>
    </p:spTree>
    <p:extLst>
      <p:ext uri="{BB962C8B-B14F-4D97-AF65-F5344CB8AC3E}">
        <p14:creationId xmlns:p14="http://schemas.microsoft.com/office/powerpoint/2010/main" val="37606999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9559-9FFE-FD66-6DAF-764C7388E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097" y="320675"/>
            <a:ext cx="7858138" cy="2539157"/>
          </a:xfrm>
        </p:spPr>
        <p:txBody>
          <a:bodyPr/>
          <a:lstStyle/>
          <a:p>
            <a:r>
              <a:rPr lang="it-IT" dirty="0"/>
              <a:t>Attacchi ATTIVI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0B390F-B0E5-D4E9-A7D1-F871168408D0}"/>
              </a:ext>
            </a:extLst>
          </p:cNvPr>
          <p:cNvSpPr txBox="1"/>
          <p:nvPr/>
        </p:nvSpPr>
        <p:spPr>
          <a:xfrm>
            <a:off x="7256428" y="2049726"/>
            <a:ext cx="57054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b="1" dirty="0">
                <a:solidFill>
                  <a:srgbClr val="FF2F92"/>
                </a:solidFill>
              </a:rPr>
              <a:t>DENIAL OF SERVICE (</a:t>
            </a:r>
            <a:r>
              <a:rPr lang="it-IT" sz="4100" b="1" dirty="0" err="1">
                <a:solidFill>
                  <a:srgbClr val="FF2F92"/>
                </a:solidFill>
              </a:rPr>
              <a:t>DoS</a:t>
            </a:r>
            <a:r>
              <a:rPr lang="it-IT" sz="4100" b="1" dirty="0">
                <a:solidFill>
                  <a:srgbClr val="FF2F92"/>
                </a:solidFill>
              </a:rPr>
              <a:t>)</a:t>
            </a: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E3095911-7B62-884C-D0CE-BE2FA4671A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77181" y="3292475"/>
            <a:ext cx="10149738" cy="383152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8298E96-0B35-E4DC-4F92-E4E0CAF1E562}"/>
              </a:ext>
            </a:extLst>
          </p:cNvPr>
          <p:cNvSpPr txBox="1"/>
          <p:nvPr/>
        </p:nvSpPr>
        <p:spPr>
          <a:xfrm>
            <a:off x="1746250" y="7407275"/>
            <a:ext cx="172212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Esaurimento delle risorse del sistema informatico che fornisce un servizio (es. sito web) fino a renderlo non più in grado di erogare il servizio stesso.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traffico ‘’</a:t>
            </a:r>
            <a:r>
              <a:rPr lang="it-IT" sz="4100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inonda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’’ la vittima.</a:t>
            </a:r>
          </a:p>
        </p:txBody>
      </p:sp>
    </p:spTree>
    <p:extLst>
      <p:ext uri="{BB962C8B-B14F-4D97-AF65-F5344CB8AC3E}">
        <p14:creationId xmlns:p14="http://schemas.microsoft.com/office/powerpoint/2010/main" val="1463163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9559-9FFE-FD66-6DAF-764C7388E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097" y="320675"/>
            <a:ext cx="7858138" cy="2539157"/>
          </a:xfrm>
        </p:spPr>
        <p:txBody>
          <a:bodyPr/>
          <a:lstStyle/>
          <a:p>
            <a:r>
              <a:rPr lang="it-IT" dirty="0"/>
              <a:t>Attacchi ATTIVI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0B390F-B0E5-D4E9-A7D1-F871168408D0}"/>
              </a:ext>
            </a:extLst>
          </p:cNvPr>
          <p:cNvSpPr txBox="1"/>
          <p:nvPr/>
        </p:nvSpPr>
        <p:spPr>
          <a:xfrm>
            <a:off x="5501481" y="2136557"/>
            <a:ext cx="9101137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b="1" dirty="0">
                <a:solidFill>
                  <a:srgbClr val="FF2F92"/>
                </a:solidFill>
              </a:rPr>
              <a:t>DISTRIBUTED DENIAL OF SERVICE (</a:t>
            </a:r>
            <a:r>
              <a:rPr lang="it-IT" sz="4100" b="1" dirty="0" err="1">
                <a:solidFill>
                  <a:srgbClr val="FF2F92"/>
                </a:solidFill>
              </a:rPr>
              <a:t>DDoS</a:t>
            </a:r>
            <a:r>
              <a:rPr lang="it-IT" sz="4100" b="1" dirty="0">
                <a:solidFill>
                  <a:srgbClr val="FF2F92"/>
                </a:solidFill>
              </a:rPr>
              <a:t>)</a:t>
            </a:r>
          </a:p>
        </p:txBody>
      </p:sp>
      <p:pic>
        <p:nvPicPr>
          <p:cNvPr id="5122" name="Picture 2" descr="Types of Denial of Service Attacks - DOS Mitigation Strategies | Okta  Developer">
            <a:extLst>
              <a:ext uri="{FF2B5EF4-FFF2-40B4-BE49-F238E27FC236}">
                <a16:creationId xmlns:a16="http://schemas.microsoft.com/office/drawing/2014/main" id="{BCC562FE-AA4A-BD2B-AB95-F376AA661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250" y="3859127"/>
            <a:ext cx="8382000" cy="5622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DE8B48FC-BD32-B852-3CA4-38D32B2B2013}"/>
              </a:ext>
            </a:extLst>
          </p:cNvPr>
          <p:cNvSpPr txBox="1"/>
          <p:nvPr/>
        </p:nvSpPr>
        <p:spPr>
          <a:xfrm>
            <a:off x="2072481" y="4415762"/>
            <a:ext cx="685800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traffico che inonda la vittima proviene da molte fonti diverse. </a:t>
            </a:r>
          </a:p>
          <a:p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L’attacco non si può più fermare ‘’facilmente’’ (bloccando una singola fonte)</a:t>
            </a:r>
          </a:p>
        </p:txBody>
      </p:sp>
    </p:spTree>
    <p:extLst>
      <p:ext uri="{BB962C8B-B14F-4D97-AF65-F5344CB8AC3E}">
        <p14:creationId xmlns:p14="http://schemas.microsoft.com/office/powerpoint/2010/main" val="27510054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9559-9FFE-FD66-6DAF-764C7388E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097" y="320675"/>
            <a:ext cx="7858138" cy="2539157"/>
          </a:xfrm>
        </p:spPr>
        <p:txBody>
          <a:bodyPr/>
          <a:lstStyle/>
          <a:p>
            <a:r>
              <a:rPr lang="it-IT" dirty="0"/>
              <a:t>Attacchi ATTIVI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0B390F-B0E5-D4E9-A7D1-F871168408D0}"/>
              </a:ext>
            </a:extLst>
          </p:cNvPr>
          <p:cNvSpPr txBox="1"/>
          <p:nvPr/>
        </p:nvSpPr>
        <p:spPr>
          <a:xfrm>
            <a:off x="8549481" y="1997075"/>
            <a:ext cx="3005138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b="1" dirty="0" err="1">
                <a:solidFill>
                  <a:srgbClr val="FF2F92"/>
                </a:solidFill>
              </a:rPr>
              <a:t>DoS</a:t>
            </a:r>
            <a:r>
              <a:rPr lang="it-IT" sz="4100" b="1" dirty="0">
                <a:solidFill>
                  <a:srgbClr val="FF2F92"/>
                </a:solidFill>
              </a:rPr>
              <a:t> e </a:t>
            </a:r>
            <a:r>
              <a:rPr lang="it-IT" sz="4100" b="1" dirty="0" err="1">
                <a:solidFill>
                  <a:srgbClr val="FF2F92"/>
                </a:solidFill>
              </a:rPr>
              <a:t>DDoS</a:t>
            </a:r>
            <a:endParaRPr lang="it-IT" sz="4100" b="1" dirty="0">
              <a:solidFill>
                <a:srgbClr val="FF2F9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8D3CD46-94E1-99C9-2172-56B8E828CA1A}"/>
              </a:ext>
            </a:extLst>
          </p:cNvPr>
          <p:cNvSpPr txBox="1"/>
          <p:nvPr/>
        </p:nvSpPr>
        <p:spPr>
          <a:xfrm>
            <a:off x="4794250" y="3623532"/>
            <a:ext cx="2438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Sito ‘’giù’’ 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98B8D62-AFEF-5F95-D7A8-8C689AB99603}"/>
              </a:ext>
            </a:extLst>
          </p:cNvPr>
          <p:cNvSpPr txBox="1"/>
          <p:nvPr/>
        </p:nvSpPr>
        <p:spPr>
          <a:xfrm>
            <a:off x="12414250" y="3623532"/>
            <a:ext cx="2438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Attacco in corso</a:t>
            </a:r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561DD341-7784-6992-7F32-BB01E89AC6B3}"/>
              </a:ext>
            </a:extLst>
          </p:cNvPr>
          <p:cNvCxnSpPr/>
          <p:nvPr/>
        </p:nvCxnSpPr>
        <p:spPr>
          <a:xfrm>
            <a:off x="8147050" y="4439140"/>
            <a:ext cx="340756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B19F24AF-903B-151B-AF14-63D82A16A183}"/>
              </a:ext>
            </a:extLst>
          </p:cNvPr>
          <p:cNvCxnSpPr/>
          <p:nvPr/>
        </p:nvCxnSpPr>
        <p:spPr>
          <a:xfrm flipH="1">
            <a:off x="9290050" y="3943640"/>
            <a:ext cx="819116" cy="114300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D618B5B-05B9-8C44-8276-6C37CA92444F}"/>
              </a:ext>
            </a:extLst>
          </p:cNvPr>
          <p:cNvSpPr txBox="1"/>
          <p:nvPr/>
        </p:nvSpPr>
        <p:spPr>
          <a:xfrm>
            <a:off x="3032104" y="7331075"/>
            <a:ext cx="707706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Es. Avete provato a comprare i biglietti per il Lucca Comics il giorno dell’apertura della vendita generale?</a:t>
            </a:r>
          </a:p>
        </p:txBody>
      </p:sp>
      <p:pic>
        <p:nvPicPr>
          <p:cNvPr id="14" name="Picture 4" descr="Crowd outside the Expo gates in Milan, Italy Stock Photo - Alamy">
            <a:extLst>
              <a:ext uri="{FF2B5EF4-FFF2-40B4-BE49-F238E27FC236}">
                <a16:creationId xmlns:a16="http://schemas.microsoft.com/office/drawing/2014/main" id="{774106AB-FC93-E862-8CBC-5E2944D767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84"/>
          <a:stretch/>
        </p:blipFill>
        <p:spPr bwMode="auto">
          <a:xfrm>
            <a:off x="10966450" y="6385482"/>
            <a:ext cx="6781800" cy="412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093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581105" y="1337528"/>
            <a:ext cx="3589147" cy="759752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087056" y="7388179"/>
            <a:ext cx="8868410" cy="2880995"/>
          </a:xfrm>
          <a:prstGeom prst="rect">
            <a:avLst/>
          </a:prstGeom>
        </p:spPr>
        <p:txBody>
          <a:bodyPr vert="horz" wrap="square" lIns="0" tIns="185420" rIns="0" bIns="0" rtlCol="0">
            <a:spAutoFit/>
          </a:bodyPr>
          <a:lstStyle/>
          <a:p>
            <a:pPr marL="1390015" marR="5080" indent="-1377950">
              <a:lnSpc>
                <a:spcPts val="10610"/>
              </a:lnSpc>
              <a:spcBef>
                <a:spcPts val="1460"/>
              </a:spcBef>
            </a:pPr>
            <a:r>
              <a:rPr sz="9900" b="1" spc="-450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9900" b="1" spc="-62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9900" b="1" spc="-8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9900" b="1" spc="-72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9900" b="1" spc="-595" dirty="0">
                <a:solidFill>
                  <a:srgbClr val="FFFFFF"/>
                </a:solidFill>
                <a:latin typeface="Arial"/>
                <a:cs typeface="Arial"/>
              </a:rPr>
              <a:t>od</a:t>
            </a:r>
            <a:r>
              <a:rPr sz="9900" b="1" spc="-585" dirty="0">
                <a:solidFill>
                  <a:srgbClr val="FFFFFF"/>
                </a:solidFill>
                <a:latin typeface="Arial"/>
                <a:cs typeface="Arial"/>
              </a:rPr>
              <a:t>u</a:t>
            </a:r>
            <a:r>
              <a:rPr sz="9900" b="1" spc="-245" dirty="0">
                <a:solidFill>
                  <a:srgbClr val="FFFFFF"/>
                </a:solidFill>
                <a:latin typeface="Arial"/>
                <a:cs typeface="Arial"/>
              </a:rPr>
              <a:t>z</a:t>
            </a:r>
            <a:r>
              <a:rPr sz="9900" b="1" spc="-630" dirty="0">
                <a:solidFill>
                  <a:srgbClr val="FFFFFF"/>
                </a:solidFill>
                <a:latin typeface="Arial"/>
                <a:cs typeface="Arial"/>
              </a:rPr>
              <a:t>io</a:t>
            </a:r>
            <a:r>
              <a:rPr sz="9900" b="1" spc="-74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9900" b="1" spc="-1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9900" b="1" spc="-13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9900" b="1" spc="-39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9900" b="1" spc="-650" dirty="0">
                <a:solidFill>
                  <a:srgbClr val="FFFFFF"/>
                </a:solidFill>
                <a:latin typeface="Arial"/>
                <a:cs typeface="Arial"/>
              </a:rPr>
              <a:t>ll</a:t>
            </a:r>
            <a:r>
              <a:rPr sz="9900" b="1" spc="-65" dirty="0">
                <a:solidFill>
                  <a:srgbClr val="FFFFFF"/>
                </a:solidFill>
                <a:latin typeface="Arial"/>
                <a:cs typeface="Arial"/>
              </a:rPr>
              <a:t>a  </a:t>
            </a:r>
            <a:r>
              <a:rPr sz="9900" b="1" spc="-470" dirty="0">
                <a:solidFill>
                  <a:srgbClr val="FFFFFF"/>
                </a:solidFill>
                <a:latin typeface="Arial"/>
                <a:cs typeface="Arial"/>
              </a:rPr>
              <a:t>cybersecuri</a:t>
            </a:r>
            <a:r>
              <a:rPr sz="9900" b="1" spc="-40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9900" b="1" spc="-135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endParaRPr sz="9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9559-9FFE-FD66-6DAF-764C7388E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789" y="396875"/>
            <a:ext cx="8748753" cy="2539157"/>
          </a:xfrm>
        </p:spPr>
        <p:txBody>
          <a:bodyPr/>
          <a:lstStyle/>
          <a:p>
            <a:r>
              <a:rPr lang="it-IT" dirty="0"/>
              <a:t>Attacchi PASSIVI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0B390F-B0E5-D4E9-A7D1-F871168408D0}"/>
              </a:ext>
            </a:extLst>
          </p:cNvPr>
          <p:cNvSpPr txBox="1"/>
          <p:nvPr/>
        </p:nvSpPr>
        <p:spPr>
          <a:xfrm>
            <a:off x="7913670" y="2083684"/>
            <a:ext cx="427676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b="1" dirty="0">
                <a:solidFill>
                  <a:srgbClr val="FF2F92"/>
                </a:solidFill>
              </a:rPr>
              <a:t>INTERCETTAZIONE</a:t>
            </a:r>
          </a:p>
        </p:txBody>
      </p:sp>
      <p:pic>
        <p:nvPicPr>
          <p:cNvPr id="6146" name="Picture 2" descr="No other player has mastered intercepts like Bryan Habana could | Rugbydump">
            <a:extLst>
              <a:ext uri="{FF2B5EF4-FFF2-40B4-BE49-F238E27FC236}">
                <a16:creationId xmlns:a16="http://schemas.microsoft.com/office/drawing/2014/main" id="{FAF54755-DED3-2CBE-E997-68FE7DA3D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320" y="3978275"/>
            <a:ext cx="9407459" cy="4942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5808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9559-9FFE-FD66-6DAF-764C7388E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789" y="396875"/>
            <a:ext cx="8748753" cy="2539157"/>
          </a:xfrm>
        </p:spPr>
        <p:txBody>
          <a:bodyPr/>
          <a:lstStyle/>
          <a:p>
            <a:r>
              <a:rPr lang="it-IT" dirty="0"/>
              <a:t>Attacchi PASSIVI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0B390F-B0E5-D4E9-A7D1-F871168408D0}"/>
              </a:ext>
            </a:extLst>
          </p:cNvPr>
          <p:cNvSpPr txBox="1"/>
          <p:nvPr/>
        </p:nvSpPr>
        <p:spPr>
          <a:xfrm>
            <a:off x="8868560" y="2057087"/>
            <a:ext cx="236698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b="1" dirty="0">
                <a:solidFill>
                  <a:srgbClr val="FF2F92"/>
                </a:solidFill>
              </a:rPr>
              <a:t>SNIFFING</a:t>
            </a:r>
          </a:p>
        </p:txBody>
      </p:sp>
      <p:pic>
        <p:nvPicPr>
          <p:cNvPr id="8194" name="Picture 2" descr="Breaking Bad' series finale breaks records for ratings and piracy - The  Verge">
            <a:extLst>
              <a:ext uri="{FF2B5EF4-FFF2-40B4-BE49-F238E27FC236}">
                <a16:creationId xmlns:a16="http://schemas.microsoft.com/office/drawing/2014/main" id="{FAE5A188-74D7-4269-CDAB-A72D015A6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3626" y="3597588"/>
            <a:ext cx="7539832" cy="565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23922F27-2441-ED6B-FA69-DA79038C08BE}"/>
              </a:ext>
            </a:extLst>
          </p:cNvPr>
          <p:cNvSpPr txBox="1"/>
          <p:nvPr/>
        </p:nvSpPr>
        <p:spPr>
          <a:xfrm>
            <a:off x="1696189" y="5116874"/>
            <a:ext cx="80772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Analisi del traffico dati, con attacchi rivolti alla </a:t>
            </a:r>
            <a:r>
              <a:rPr lang="it-IT" sz="4100" dirty="0">
                <a:solidFill>
                  <a:srgbClr val="FF2F92"/>
                </a:solidFill>
              </a:rPr>
              <a:t>crittografia 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dei messaggi (i messaggi sono ‘’nascosti’’, ma io li intercetto, li capisco e li posso usare).</a:t>
            </a:r>
          </a:p>
        </p:txBody>
      </p:sp>
    </p:spTree>
    <p:extLst>
      <p:ext uri="{BB962C8B-B14F-4D97-AF65-F5344CB8AC3E}">
        <p14:creationId xmlns:p14="http://schemas.microsoft.com/office/powerpoint/2010/main" val="34240992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ACF097A6-A85D-DAD3-094E-C89B602B9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24407" y="3170050"/>
            <a:ext cx="13055281" cy="1261884"/>
          </a:xfrm>
        </p:spPr>
        <p:txBody>
          <a:bodyPr/>
          <a:lstStyle/>
          <a:p>
            <a:r>
              <a:rPr lang="it-IT" sz="4100" dirty="0"/>
              <a:t>Sono </a:t>
            </a:r>
            <a:r>
              <a:rPr lang="it-IT" sz="4100" u="sng" dirty="0"/>
              <a:t>strumenti</a:t>
            </a:r>
            <a:r>
              <a:rPr lang="it-IT" sz="4100" dirty="0"/>
              <a:t> con cui può essere sferrato un attacco.</a:t>
            </a:r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82C8BC10-519A-9899-90D3-6CFDE07139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10842" y="625475"/>
            <a:ext cx="408241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" dirty="0"/>
              <a:t>M</a:t>
            </a:r>
            <a:r>
              <a:rPr spc="65" dirty="0"/>
              <a:t>a</a:t>
            </a:r>
            <a:r>
              <a:rPr spc="-300" dirty="0"/>
              <a:t>l</a:t>
            </a:r>
            <a:r>
              <a:rPr spc="30" dirty="0"/>
              <a:t>w</a:t>
            </a:r>
            <a:r>
              <a:rPr spc="-80" dirty="0"/>
              <a:t>a</a:t>
            </a:r>
            <a:r>
              <a:rPr spc="-360" dirty="0"/>
              <a:t>r</a:t>
            </a:r>
            <a:r>
              <a:rPr spc="-15" dirty="0"/>
              <a:t>e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FE6C28C7-25C8-57DE-257B-DA53323C7AB0}"/>
              </a:ext>
            </a:extLst>
          </p:cNvPr>
          <p:cNvCxnSpPr>
            <a:cxnSpLocks/>
          </p:cNvCxnSpPr>
          <p:nvPr/>
        </p:nvCxnSpPr>
        <p:spPr>
          <a:xfrm>
            <a:off x="10052047" y="4664075"/>
            <a:ext cx="0" cy="1219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FA563628-569E-D136-0428-D217225028B6}"/>
              </a:ext>
            </a:extLst>
          </p:cNvPr>
          <p:cNvSpPr txBox="1">
            <a:spLocks/>
          </p:cNvSpPr>
          <p:nvPr/>
        </p:nvSpPr>
        <p:spPr>
          <a:xfrm>
            <a:off x="4464364" y="6340475"/>
            <a:ext cx="11175366" cy="25237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3550" b="0" i="0">
                <a:solidFill>
                  <a:srgbClr val="5E5E5E"/>
                </a:solidFill>
                <a:latin typeface="Microsoft Sans Serif"/>
                <a:ea typeface="+mn-ea"/>
                <a:cs typeface="Microsoft Sans Serif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it-IT" sz="4100" kern="0" dirty="0"/>
              <a:t>Un malware è un software maligno che può essere usato per ottenere dati sensibili e/o cancellare, modificare, corrompere dati e software. </a:t>
            </a:r>
          </a:p>
        </p:txBody>
      </p:sp>
    </p:spTree>
    <p:extLst>
      <p:ext uri="{BB962C8B-B14F-4D97-AF65-F5344CB8AC3E}">
        <p14:creationId xmlns:p14="http://schemas.microsoft.com/office/powerpoint/2010/main" val="13598982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531AC1EB-7CC8-DAE6-C079-AFB72B3F89AD}"/>
              </a:ext>
            </a:extLst>
          </p:cNvPr>
          <p:cNvSpPr txBox="1"/>
          <p:nvPr/>
        </p:nvSpPr>
        <p:spPr>
          <a:xfrm>
            <a:off x="6032497" y="2674228"/>
            <a:ext cx="8039102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Qual è </a:t>
            </a:r>
            <a:r>
              <a:rPr lang="it-IT" sz="4100" dirty="0">
                <a:solidFill>
                  <a:srgbClr val="FF2F92"/>
                </a:solidFill>
              </a:rPr>
              <a:t>l’obiettivo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dei malware?</a:t>
            </a:r>
          </a:p>
          <a:p>
            <a:pPr algn="ctr"/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Risposta: c’è l’imbarazzo della scelta</a:t>
            </a:r>
          </a:p>
        </p:txBody>
      </p:sp>
      <p:pic>
        <p:nvPicPr>
          <p:cNvPr id="5" name="Picture 2" descr="demotivato Instagram posts (photos and videos) - Picuki.com">
            <a:extLst>
              <a:ext uri="{FF2B5EF4-FFF2-40B4-BE49-F238E27FC236}">
                <a16:creationId xmlns:a16="http://schemas.microsoft.com/office/drawing/2014/main" id="{47768751-F34A-8902-9EFB-26D8BC6092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7"/>
          <a:stretch/>
        </p:blipFill>
        <p:spPr bwMode="auto">
          <a:xfrm>
            <a:off x="7542355" y="5426075"/>
            <a:ext cx="5019386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5">
            <a:extLst>
              <a:ext uri="{FF2B5EF4-FFF2-40B4-BE49-F238E27FC236}">
                <a16:creationId xmlns:a16="http://schemas.microsoft.com/office/drawing/2014/main" id="{7E932976-6C8A-7E84-9767-489B080EAC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10842" y="625475"/>
            <a:ext cx="408241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" dirty="0"/>
              <a:t>M</a:t>
            </a:r>
            <a:r>
              <a:rPr spc="65" dirty="0"/>
              <a:t>a</a:t>
            </a:r>
            <a:r>
              <a:rPr spc="-300" dirty="0"/>
              <a:t>l</a:t>
            </a:r>
            <a:r>
              <a:rPr spc="30" dirty="0"/>
              <a:t>w</a:t>
            </a:r>
            <a:r>
              <a:rPr spc="-80" dirty="0"/>
              <a:t>a</a:t>
            </a:r>
            <a:r>
              <a:rPr spc="-360" dirty="0"/>
              <a:t>r</a:t>
            </a:r>
            <a:r>
              <a:rPr spc="-15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687915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095" y="10421202"/>
            <a:ext cx="2882548" cy="757551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695860" y="10421202"/>
            <a:ext cx="1236818" cy="757551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80350" y="602996"/>
            <a:ext cx="4343400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" dirty="0"/>
              <a:t>M</a:t>
            </a:r>
            <a:r>
              <a:rPr spc="65" dirty="0"/>
              <a:t>a</a:t>
            </a:r>
            <a:r>
              <a:rPr spc="-300" dirty="0"/>
              <a:t>l</a:t>
            </a:r>
            <a:r>
              <a:rPr spc="30" dirty="0"/>
              <a:t>w</a:t>
            </a:r>
            <a:r>
              <a:rPr spc="-80" dirty="0"/>
              <a:t>a</a:t>
            </a:r>
            <a:r>
              <a:rPr spc="-360" dirty="0"/>
              <a:t>r</a:t>
            </a:r>
            <a:r>
              <a:rPr spc="-15" dirty="0"/>
              <a:t>e</a:t>
            </a:r>
          </a:p>
        </p:txBody>
      </p:sp>
      <p:pic>
        <p:nvPicPr>
          <p:cNvPr id="97" name="object 9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817879" y="5755715"/>
            <a:ext cx="1382046" cy="469349"/>
          </a:xfrm>
          <a:prstGeom prst="rect">
            <a:avLst/>
          </a:prstGeom>
        </p:spPr>
      </p:pic>
      <p:pic>
        <p:nvPicPr>
          <p:cNvPr id="99" name="object 9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4149305" y="5611381"/>
            <a:ext cx="1593846" cy="455852"/>
          </a:xfrm>
          <a:prstGeom prst="rect">
            <a:avLst/>
          </a:prstGeom>
        </p:spPr>
      </p:pic>
      <p:pic>
        <p:nvPicPr>
          <p:cNvPr id="9218" name="Picture 2" descr="Virus Svg Png Icon Free Download (#77296) - OnlineWebFonts.COM">
            <a:extLst>
              <a:ext uri="{FF2B5EF4-FFF2-40B4-BE49-F238E27FC236}">
                <a16:creationId xmlns:a16="http://schemas.microsoft.com/office/drawing/2014/main" id="{7DAA4A48-FDFD-71BA-332A-C5D6EF158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395" y="2454275"/>
            <a:ext cx="2864686" cy="2864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Centipede, dirt, inch, rain, worm, inchworm, inch worm icon - Download on  Iconfinder">
            <a:extLst>
              <a:ext uri="{FF2B5EF4-FFF2-40B4-BE49-F238E27FC236}">
                <a16:creationId xmlns:a16="http://schemas.microsoft.com/office/drawing/2014/main" id="{5B0406B3-5471-B7C8-8A36-B2826EB4D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0050" y="1885061"/>
            <a:ext cx="3692356" cy="369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D7ABF21-D9FA-42CA-4BA0-F585D9EB1981}"/>
              </a:ext>
            </a:extLst>
          </p:cNvPr>
          <p:cNvSpPr txBox="1"/>
          <p:nvPr/>
        </p:nvSpPr>
        <p:spPr>
          <a:xfrm>
            <a:off x="2918102" y="6950074"/>
            <a:ext cx="5181600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</a:t>
            </a:r>
            <a:r>
              <a:rPr lang="it-IT" sz="4100" dirty="0"/>
              <a:t> </a:t>
            </a:r>
            <a:r>
              <a:rPr lang="it-IT" sz="4100" dirty="0">
                <a:solidFill>
                  <a:srgbClr val="FF2F92"/>
                </a:solidFill>
              </a:rPr>
              <a:t>attacca 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un codice eseguibile, si moltiplica all’interno dei vari file del programma per compiere il suo lavoro</a:t>
            </a:r>
            <a:endParaRPr lang="it-IT" sz="4100" dirty="0"/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98037189-A81C-6510-F8A7-9619DC16AF3D}"/>
              </a:ext>
            </a:extLst>
          </p:cNvPr>
          <p:cNvSpPr txBox="1"/>
          <p:nvPr/>
        </p:nvSpPr>
        <p:spPr>
          <a:xfrm>
            <a:off x="12719050" y="6950075"/>
            <a:ext cx="4648200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Non si attacca, vive </a:t>
            </a:r>
            <a:r>
              <a:rPr lang="it-IT" sz="4100" dirty="0">
                <a:solidFill>
                  <a:srgbClr val="FF2F92"/>
                </a:solidFill>
              </a:rPr>
              <a:t>da sé 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può diffondersi (ad esempio attraverso la rete aziendale)</a:t>
            </a:r>
            <a:endParaRPr lang="it-IT" sz="41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095" y="10421202"/>
            <a:ext cx="2882548" cy="757551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695860" y="10421202"/>
            <a:ext cx="1236818" cy="757551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991500" y="711926"/>
            <a:ext cx="4121099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" dirty="0"/>
              <a:t>M</a:t>
            </a:r>
            <a:r>
              <a:rPr spc="65" dirty="0"/>
              <a:t>a</a:t>
            </a:r>
            <a:r>
              <a:rPr spc="-300" dirty="0"/>
              <a:t>l</a:t>
            </a:r>
            <a:r>
              <a:rPr spc="30" dirty="0"/>
              <a:t>w</a:t>
            </a:r>
            <a:r>
              <a:rPr spc="-80" dirty="0"/>
              <a:t>a</a:t>
            </a:r>
            <a:r>
              <a:rPr spc="-360" dirty="0"/>
              <a:t>r</a:t>
            </a:r>
            <a:r>
              <a:rPr spc="-15" dirty="0"/>
              <a:t>e</a:t>
            </a:r>
          </a:p>
        </p:txBody>
      </p:sp>
      <p:pic>
        <p:nvPicPr>
          <p:cNvPr id="98" name="object 9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260850" y="5485828"/>
            <a:ext cx="1639593" cy="578864"/>
          </a:xfrm>
          <a:prstGeom prst="rect">
            <a:avLst/>
          </a:prstGeom>
        </p:spPr>
      </p:pic>
      <p:pic>
        <p:nvPicPr>
          <p:cNvPr id="121" name="object 12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762999" y="5359243"/>
            <a:ext cx="1774574" cy="449716"/>
          </a:xfrm>
          <a:prstGeom prst="rect">
            <a:avLst/>
          </a:prstGeom>
        </p:spPr>
      </p:pic>
      <p:pic>
        <p:nvPicPr>
          <p:cNvPr id="10244" name="Picture 4" descr="Trojan Svg Png Icon Free Download (#566935) - OnlineWebFonts.COM">
            <a:extLst>
              <a:ext uri="{FF2B5EF4-FFF2-40B4-BE49-F238E27FC236}">
                <a16:creationId xmlns:a16="http://schemas.microsoft.com/office/drawing/2014/main" id="{EF339A67-DDE7-1051-6906-0E206DA88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609" y="2540620"/>
            <a:ext cx="2948073" cy="2572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Bot Icons - Free SVG &amp; PNG Bot Images - Noun Project">
            <a:extLst>
              <a:ext uri="{FF2B5EF4-FFF2-40B4-BE49-F238E27FC236}">
                <a16:creationId xmlns:a16="http://schemas.microsoft.com/office/drawing/2014/main" id="{064EFEE1-60FA-DC65-4ECF-2A3822958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6250" y="1948372"/>
            <a:ext cx="2948072" cy="29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CF78408-8D59-4140-6B51-45C079B994E1}"/>
              </a:ext>
            </a:extLst>
          </p:cNvPr>
          <p:cNvSpPr txBox="1"/>
          <p:nvPr/>
        </p:nvSpPr>
        <p:spPr>
          <a:xfrm>
            <a:off x="2813051" y="6721475"/>
            <a:ext cx="5178450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Malware che </a:t>
            </a:r>
            <a:r>
              <a:rPr lang="it-IT" sz="4100" dirty="0">
                <a:solidFill>
                  <a:srgbClr val="FF2F92"/>
                </a:solidFill>
              </a:rPr>
              <a:t>sembra una cosa 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 in realtà ne fa un’altra</a:t>
            </a:r>
            <a:endParaRPr lang="it-IT" sz="4100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CAA45E7-B34E-301C-3605-4F139F6BEC30}"/>
              </a:ext>
            </a:extLst>
          </p:cNvPr>
          <p:cNvSpPr txBox="1"/>
          <p:nvPr/>
        </p:nvSpPr>
        <p:spPr>
          <a:xfrm>
            <a:off x="10585450" y="6343051"/>
            <a:ext cx="91440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compiere l’attacco è una </a:t>
            </a:r>
            <a:r>
              <a:rPr lang="it-IT" sz="4100" dirty="0">
                <a:solidFill>
                  <a:srgbClr val="FF2F92"/>
                </a:solidFill>
              </a:rPr>
              <a:t>macchina diversa </a:t>
            </a:r>
            <a:r>
              <a:rPr lang="it-IT" sz="4100" dirty="0">
                <a:solidFill>
                  <a:srgbClr val="666666"/>
                </a:solidFill>
              </a:rPr>
              <a:t>da quella dell’attaccante (comunque controllata dall’attaccante). Sfruttano le potenzialità di macchine connesse in rete per eseguire funzioni distribuite tra queste. </a:t>
            </a:r>
            <a:endParaRPr lang="it-IT" sz="4100" dirty="0"/>
          </a:p>
        </p:txBody>
      </p:sp>
    </p:spTree>
    <p:extLst>
      <p:ext uri="{BB962C8B-B14F-4D97-AF65-F5344CB8AC3E}">
        <p14:creationId xmlns:p14="http://schemas.microsoft.com/office/powerpoint/2010/main" val="24616831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095" y="10421202"/>
            <a:ext cx="2882548" cy="757551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695860" y="10421202"/>
            <a:ext cx="1236818" cy="757551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991500" y="525535"/>
            <a:ext cx="4121099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" dirty="0"/>
              <a:t>M</a:t>
            </a:r>
            <a:r>
              <a:rPr spc="65" dirty="0"/>
              <a:t>a</a:t>
            </a:r>
            <a:r>
              <a:rPr spc="-300" dirty="0"/>
              <a:t>l</a:t>
            </a:r>
            <a:r>
              <a:rPr spc="30" dirty="0"/>
              <a:t>w</a:t>
            </a:r>
            <a:r>
              <a:rPr spc="-80" dirty="0"/>
              <a:t>a</a:t>
            </a:r>
            <a:r>
              <a:rPr spc="-360" dirty="0"/>
              <a:t>r</a:t>
            </a:r>
            <a:r>
              <a:rPr spc="-15" dirty="0"/>
              <a:t>e</a:t>
            </a:r>
          </a:p>
        </p:txBody>
      </p:sp>
      <p:pic>
        <p:nvPicPr>
          <p:cNvPr id="100" name="object 10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33582" y="6108377"/>
            <a:ext cx="3509702" cy="449716"/>
          </a:xfrm>
          <a:prstGeom prst="rect">
            <a:avLst/>
          </a:prstGeom>
        </p:spPr>
      </p:pic>
      <p:pic>
        <p:nvPicPr>
          <p:cNvPr id="101" name="object 10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687394" y="6047178"/>
            <a:ext cx="2353605" cy="572114"/>
          </a:xfrm>
          <a:prstGeom prst="rect">
            <a:avLst/>
          </a:prstGeom>
        </p:spPr>
      </p:pic>
      <p:pic>
        <p:nvPicPr>
          <p:cNvPr id="11266" name="Picture 2" descr="Ransomware - Free computer icons">
            <a:extLst>
              <a:ext uri="{FF2B5EF4-FFF2-40B4-BE49-F238E27FC236}">
                <a16:creationId xmlns:a16="http://schemas.microsoft.com/office/drawing/2014/main" id="{C2141730-77AE-5503-8BF0-D8E2F6EDB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231" y="2807146"/>
            <a:ext cx="2802403" cy="2802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Spyware - Free computer icons">
            <a:extLst>
              <a:ext uri="{FF2B5EF4-FFF2-40B4-BE49-F238E27FC236}">
                <a16:creationId xmlns:a16="http://schemas.microsoft.com/office/drawing/2014/main" id="{BBDA3477-8B04-FB05-CAAE-87C757FA7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6214" y="2807146"/>
            <a:ext cx="2674785" cy="26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0E4063F-3D82-B733-2B39-04861A0CDBD2}"/>
              </a:ext>
            </a:extLst>
          </p:cNvPr>
          <p:cNvSpPr txBox="1"/>
          <p:nvPr/>
        </p:nvSpPr>
        <p:spPr>
          <a:xfrm>
            <a:off x="2499203" y="7423345"/>
            <a:ext cx="5978460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 dati rubati vengono tenuti in </a:t>
            </a:r>
            <a:r>
              <a:rPr lang="it-IT" sz="4100" dirty="0">
                <a:solidFill>
                  <a:srgbClr val="FF2F92"/>
                </a:solidFill>
              </a:rPr>
              <a:t>ostaggio 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solitamente viene chiesto un ricatto.</a:t>
            </a:r>
            <a:endParaRPr lang="it-IT" sz="4100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64E4E62-1DD0-0084-0FC1-047DE157AFBE}"/>
              </a:ext>
            </a:extLst>
          </p:cNvPr>
          <p:cNvSpPr txBox="1"/>
          <p:nvPr/>
        </p:nvSpPr>
        <p:spPr>
          <a:xfrm>
            <a:off x="11539686" y="7423345"/>
            <a:ext cx="6327840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Costruiti apposta per </a:t>
            </a:r>
            <a:r>
              <a:rPr lang="it-IT" sz="4100" dirty="0">
                <a:solidFill>
                  <a:srgbClr val="FF2F92"/>
                </a:solidFill>
              </a:rPr>
              <a:t>spiare 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 azioni e i comportamenti della vittima.</a:t>
            </a:r>
            <a:endParaRPr lang="it-IT" sz="4100" dirty="0"/>
          </a:p>
        </p:txBody>
      </p:sp>
    </p:spTree>
    <p:extLst>
      <p:ext uri="{BB962C8B-B14F-4D97-AF65-F5344CB8AC3E}">
        <p14:creationId xmlns:p14="http://schemas.microsoft.com/office/powerpoint/2010/main" val="23055810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095" y="10421202"/>
            <a:ext cx="2882548" cy="757551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695860" y="10421202"/>
            <a:ext cx="1236818" cy="757551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173675" y="856669"/>
            <a:ext cx="9756749" cy="128176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pc="10" dirty="0"/>
              <a:t>Social Engineering</a:t>
            </a:r>
            <a:endParaRPr spc="-15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8FC9892-ED97-CF9B-5650-7E6116D537BD}"/>
              </a:ext>
            </a:extLst>
          </p:cNvPr>
          <p:cNvSpPr txBox="1"/>
          <p:nvPr/>
        </p:nvSpPr>
        <p:spPr>
          <a:xfrm>
            <a:off x="2618595" y="3521075"/>
            <a:ext cx="8382000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rgbClr val="666666"/>
                </a:solidFill>
              </a:rPr>
              <a:t>Insieme di tecniche rivolte a spingere le persone a fornire informazioni personali o a consentire l’accesso a un computer.</a:t>
            </a:r>
          </a:p>
          <a:p>
            <a:endParaRPr lang="it-IT" sz="4100" dirty="0">
              <a:solidFill>
                <a:srgbClr val="666666"/>
              </a:solidFill>
            </a:endParaRPr>
          </a:p>
          <a:p>
            <a:r>
              <a:rPr lang="it-IT" sz="4100" b="1" dirty="0">
                <a:solidFill>
                  <a:srgbClr val="666666"/>
                </a:solidFill>
              </a:rPr>
              <a:t>‘’È più facile spingere una persona a rivelare le proprie password, che cercare di scoprirle con metodi di hacking’’ </a:t>
            </a:r>
          </a:p>
        </p:txBody>
      </p:sp>
      <p:pic>
        <p:nvPicPr>
          <p:cNvPr id="12290" name="Picture 2" descr="Meme Creator - Funny But I'm only human.... Meme Generator at  MemeCreator.org!">
            <a:extLst>
              <a:ext uri="{FF2B5EF4-FFF2-40B4-BE49-F238E27FC236}">
                <a16:creationId xmlns:a16="http://schemas.microsoft.com/office/drawing/2014/main" id="{B6B8B4BF-7236-BF44-64AE-7F25D09773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5343" y="3292475"/>
            <a:ext cx="5110162" cy="5790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3559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32512" y="257154"/>
            <a:ext cx="763907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C</a:t>
            </a:r>
            <a:r>
              <a:rPr spc="-114" dirty="0"/>
              <a:t>yb</a:t>
            </a:r>
            <a:r>
              <a:rPr spc="-15" dirty="0"/>
              <a:t>e</a:t>
            </a:r>
            <a:r>
              <a:rPr spc="-215" dirty="0"/>
              <a:t>r</a:t>
            </a:r>
            <a:r>
              <a:rPr spc="-665" dirty="0"/>
              <a:t> </a:t>
            </a:r>
            <a:r>
              <a:rPr spc="-80" dirty="0"/>
              <a:t>a</a:t>
            </a:r>
            <a:r>
              <a:rPr spc="180" dirty="0"/>
              <a:t>t</a:t>
            </a:r>
            <a:r>
              <a:rPr spc="135" dirty="0"/>
              <a:t>t</a:t>
            </a:r>
            <a:r>
              <a:rPr spc="-80" dirty="0"/>
              <a:t>a</a:t>
            </a:r>
            <a:r>
              <a:rPr spc="-105" dirty="0"/>
              <a:t>c</a:t>
            </a:r>
            <a:r>
              <a:rPr spc="-360" dirty="0"/>
              <a:t>k</a:t>
            </a:r>
            <a:r>
              <a:rPr spc="-15" dirty="0"/>
              <a:t>e</a:t>
            </a:r>
            <a:r>
              <a:rPr spc="-215" dirty="0"/>
              <a:t>r</a:t>
            </a:r>
            <a:r>
              <a:rPr spc="-345" dirty="0"/>
              <a:t>s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5084874" y="3038967"/>
            <a:ext cx="13727430" cy="783653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294765">
              <a:lnSpc>
                <a:spcPct val="100499"/>
              </a:lnSpc>
              <a:spcBef>
                <a:spcPts val="95"/>
              </a:spcBef>
            </a:pP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Impiegati o 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partner </a:t>
            </a:r>
            <a:r>
              <a:rPr sz="4100" spc="-75" dirty="0">
                <a:solidFill>
                  <a:srgbClr val="5E5E5E"/>
                </a:solidFill>
                <a:latin typeface="Microsoft Sans Serif"/>
                <a:cs typeface="Microsoft Sans Serif"/>
              </a:rPr>
              <a:t>che </a:t>
            </a:r>
            <a:r>
              <a:rPr sz="410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usano 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 </a:t>
            </a:r>
            <a:r>
              <a:rPr sz="4100" spc="-120" dirty="0">
                <a:solidFill>
                  <a:srgbClr val="5E5E5E"/>
                </a:solidFill>
                <a:latin typeface="Microsoft Sans Serif"/>
                <a:cs typeface="Microsoft Sans Serif"/>
              </a:rPr>
              <a:t>loro </a:t>
            </a:r>
            <a:r>
              <a:rPr sz="4100" spc="-105" dirty="0">
                <a:solidFill>
                  <a:srgbClr val="5E5E5E"/>
                </a:solidFill>
                <a:latin typeface="Microsoft Sans Serif"/>
                <a:cs typeface="Microsoft Sans Serif"/>
              </a:rPr>
              <a:t>accessi </a:t>
            </a:r>
            <a:r>
              <a:rPr sz="410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legittimi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per 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accedere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50" dirty="0">
                <a:solidFill>
                  <a:srgbClr val="5E5E5E"/>
                </a:solidFill>
                <a:latin typeface="Microsoft Sans Serif"/>
                <a:cs typeface="Microsoft Sans Serif"/>
              </a:rPr>
              <a:t>ai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dati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85" dirty="0">
                <a:solidFill>
                  <a:srgbClr val="5E5E5E"/>
                </a:solidFill>
                <a:latin typeface="Microsoft Sans Serif"/>
                <a:cs typeface="Microsoft Sans Serif"/>
              </a:rPr>
              <a:t>confidenziali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per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un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vantaggio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personale.</a:t>
            </a:r>
            <a:endParaRPr sz="41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00499"/>
              </a:lnSpc>
              <a:spcBef>
                <a:spcPts val="3015"/>
              </a:spcBef>
            </a:pPr>
            <a:r>
              <a:rPr sz="4100" spc="-85" dirty="0">
                <a:solidFill>
                  <a:srgbClr val="5E5E5E"/>
                </a:solidFill>
                <a:latin typeface="Microsoft Sans Serif"/>
                <a:cs typeface="Microsoft Sans Serif"/>
              </a:rPr>
              <a:t>Dipendenti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malintenzionati</a:t>
            </a:r>
            <a:r>
              <a:rPr sz="4100" spc="-229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20" dirty="0">
                <a:solidFill>
                  <a:srgbClr val="5E5E5E"/>
                </a:solidFill>
                <a:latin typeface="Microsoft Sans Serif"/>
                <a:cs typeface="Microsoft Sans Serif"/>
              </a:rPr>
              <a:t>neoassunti,</a:t>
            </a:r>
            <a:r>
              <a:rPr sz="4100" spc="-434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ma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5" dirty="0">
                <a:solidFill>
                  <a:srgbClr val="5E5E5E"/>
                </a:solidFill>
                <a:latin typeface="Microsoft Sans Serif"/>
                <a:cs typeface="Microsoft Sans Serif"/>
              </a:rPr>
              <a:t>alle</a:t>
            </a:r>
            <a:r>
              <a:rPr sz="4100" spc="-229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reali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dipendenze </a:t>
            </a:r>
            <a:r>
              <a:rPr sz="4100" spc="-107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45" dirty="0">
                <a:solidFill>
                  <a:srgbClr val="5E5E5E"/>
                </a:solidFill>
                <a:latin typeface="Microsoft Sans Serif"/>
                <a:cs typeface="Microsoft Sans Serif"/>
              </a:rPr>
              <a:t>di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5" dirty="0">
                <a:solidFill>
                  <a:srgbClr val="5E5E5E"/>
                </a:solidFill>
                <a:latin typeface="Microsoft Sans Serif"/>
                <a:cs typeface="Microsoft Sans Serif"/>
              </a:rPr>
              <a:t>una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parte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esterna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75" dirty="0">
                <a:solidFill>
                  <a:srgbClr val="5E5E5E"/>
                </a:solidFill>
                <a:latin typeface="Microsoft Sans Serif"/>
                <a:cs typeface="Microsoft Sans Serif"/>
              </a:rPr>
              <a:t>che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ruba,</a:t>
            </a:r>
            <a:r>
              <a:rPr sz="4100" spc="-4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altera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cancella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dati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riservati.</a:t>
            </a:r>
            <a:endParaRPr sz="4100" dirty="0">
              <a:latin typeface="Microsoft Sans Serif"/>
              <a:cs typeface="Microsoft Sans Serif"/>
            </a:endParaRPr>
          </a:p>
          <a:p>
            <a:pPr marL="12700" marR="15875">
              <a:lnSpc>
                <a:spcPct val="100499"/>
              </a:lnSpc>
              <a:spcBef>
                <a:spcPts val="3010"/>
              </a:spcBef>
            </a:pPr>
            <a:r>
              <a:rPr sz="4100" spc="-85" dirty="0">
                <a:solidFill>
                  <a:srgbClr val="5E5E5E"/>
                </a:solidFill>
                <a:latin typeface="Microsoft Sans Serif"/>
                <a:cs typeface="Microsoft Sans Serif"/>
              </a:rPr>
              <a:t>Dipendenti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75" dirty="0">
                <a:solidFill>
                  <a:srgbClr val="5E5E5E"/>
                </a:solidFill>
                <a:latin typeface="Microsoft Sans Serif"/>
                <a:cs typeface="Microsoft Sans Serif"/>
              </a:rPr>
              <a:t>emotivi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75" dirty="0">
                <a:solidFill>
                  <a:srgbClr val="5E5E5E"/>
                </a:solidFill>
                <a:latin typeface="Microsoft Sans Serif"/>
                <a:cs typeface="Microsoft Sans Serif"/>
              </a:rPr>
              <a:t>che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causano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05" dirty="0">
                <a:solidFill>
                  <a:srgbClr val="5E5E5E"/>
                </a:solidFill>
                <a:latin typeface="Microsoft Sans Serif"/>
                <a:cs typeface="Microsoft Sans Serif"/>
              </a:rPr>
              <a:t>danno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all’azienda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per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vendetta </a:t>
            </a:r>
            <a:r>
              <a:rPr sz="4100" spc="-107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g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05" dirty="0">
                <a:solidFill>
                  <a:srgbClr val="5E5E5E"/>
                </a:solidFill>
                <a:latin typeface="Microsoft Sans Serif"/>
                <a:cs typeface="Microsoft Sans Serif"/>
              </a:rPr>
              <a:t>ad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un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b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(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5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20" dirty="0">
                <a:solidFill>
                  <a:srgbClr val="5E5E5E"/>
                </a:solidFill>
                <a:latin typeface="Microsoft Sans Serif"/>
                <a:cs typeface="Microsoft Sans Serif"/>
              </a:rPr>
              <a:t>g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)</a:t>
            </a:r>
            <a:r>
              <a:rPr sz="4100" spc="-254" dirty="0">
                <a:solidFill>
                  <a:srgbClr val="5E5E5E"/>
                </a:solidFill>
                <a:latin typeface="Microsoft Sans Serif"/>
                <a:cs typeface="Microsoft Sans Serif"/>
              </a:rPr>
              <a:t>.</a:t>
            </a:r>
            <a:endParaRPr sz="4100" dirty="0">
              <a:latin typeface="Microsoft Sans Serif"/>
              <a:cs typeface="Microsoft Sans Serif"/>
            </a:endParaRPr>
          </a:p>
          <a:p>
            <a:pPr marL="12700" marR="6985">
              <a:lnSpc>
                <a:spcPct val="100499"/>
              </a:lnSpc>
              <a:spcBef>
                <a:spcPts val="3010"/>
              </a:spcBef>
            </a:pPr>
            <a:r>
              <a:rPr sz="4100" spc="-85" dirty="0">
                <a:solidFill>
                  <a:srgbClr val="5E5E5E"/>
                </a:solidFill>
                <a:latin typeface="Microsoft Sans Serif"/>
                <a:cs typeface="Microsoft Sans Serif"/>
              </a:rPr>
              <a:t>Dipendenti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terze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65" dirty="0">
                <a:solidFill>
                  <a:srgbClr val="5E5E5E"/>
                </a:solidFill>
                <a:latin typeface="Microsoft Sans Serif"/>
                <a:cs typeface="Microsoft Sans Serif"/>
              </a:rPr>
              <a:t>parti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75" dirty="0">
                <a:solidFill>
                  <a:srgbClr val="5E5E5E"/>
                </a:solidFill>
                <a:latin typeface="Microsoft Sans Serif"/>
                <a:cs typeface="Microsoft Sans Serif"/>
              </a:rPr>
              <a:t>che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05" dirty="0">
                <a:solidFill>
                  <a:srgbClr val="5E5E5E"/>
                </a:solidFill>
                <a:latin typeface="Microsoft Sans Serif"/>
                <a:cs typeface="Microsoft Sans Serif"/>
              </a:rPr>
              <a:t>non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70" dirty="0">
                <a:solidFill>
                  <a:srgbClr val="5E5E5E"/>
                </a:solidFill>
                <a:latin typeface="Microsoft Sans Serif"/>
                <a:cs typeface="Microsoft Sans Serif"/>
              </a:rPr>
              <a:t>accettano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le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regole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05" dirty="0">
                <a:solidFill>
                  <a:srgbClr val="5E5E5E"/>
                </a:solidFill>
                <a:latin typeface="Microsoft Sans Serif"/>
                <a:cs typeface="Microsoft Sans Serif"/>
              </a:rPr>
              <a:t>delle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55" dirty="0">
                <a:solidFill>
                  <a:srgbClr val="5E5E5E"/>
                </a:solidFill>
                <a:latin typeface="Microsoft Sans Serif"/>
                <a:cs typeface="Microsoft Sans Serif"/>
              </a:rPr>
              <a:t>policy </a:t>
            </a:r>
            <a:r>
              <a:rPr sz="4100" spc="-107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45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4100" spc="-55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sz="4100" spc="-204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zz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ll</a:t>
            </a:r>
            <a:r>
              <a:rPr sz="4100" spc="-335" dirty="0">
                <a:solidFill>
                  <a:srgbClr val="5E5E5E"/>
                </a:solidFill>
                <a:latin typeface="Microsoft Sans Serif"/>
                <a:cs typeface="Microsoft Sans Serif"/>
              </a:rPr>
              <a:t>’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z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a.</a:t>
            </a:r>
            <a:endParaRPr sz="4100" dirty="0">
              <a:latin typeface="Microsoft Sans Serif"/>
              <a:cs typeface="Microsoft Sans Serif"/>
            </a:endParaRPr>
          </a:p>
          <a:p>
            <a:pPr marL="12700" marR="958850">
              <a:lnSpc>
                <a:spcPct val="100499"/>
              </a:lnSpc>
              <a:spcBef>
                <a:spcPts val="3010"/>
              </a:spcBef>
            </a:pP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Un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05" dirty="0">
                <a:solidFill>
                  <a:srgbClr val="5E5E5E"/>
                </a:solidFill>
                <a:latin typeface="Microsoft Sans Serif"/>
                <a:cs typeface="Microsoft Sans Serif"/>
              </a:rPr>
              <a:t>collaboratore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75" dirty="0">
                <a:solidFill>
                  <a:srgbClr val="5E5E5E"/>
                </a:solidFill>
                <a:latin typeface="Microsoft Sans Serif"/>
                <a:cs typeface="Microsoft Sans Serif"/>
              </a:rPr>
              <a:t>che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si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avvantaggia</a:t>
            </a: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20" dirty="0">
                <a:solidFill>
                  <a:srgbClr val="5E5E5E"/>
                </a:solidFill>
                <a:latin typeface="Microsoft Sans Serif"/>
                <a:cs typeface="Microsoft Sans Serif"/>
              </a:rPr>
              <a:t>dell’accesso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50" dirty="0">
                <a:solidFill>
                  <a:srgbClr val="5E5E5E"/>
                </a:solidFill>
                <a:latin typeface="Microsoft Sans Serif"/>
                <a:cs typeface="Microsoft Sans Serif"/>
              </a:rPr>
              <a:t>ai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dati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per </a:t>
            </a:r>
            <a:r>
              <a:rPr sz="4100" spc="-107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410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4100" spc="-204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10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04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45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4100" spc="-55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sz="4100" spc="-204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zz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ll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fo</a:t>
            </a: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23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z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54" dirty="0">
                <a:solidFill>
                  <a:srgbClr val="5E5E5E"/>
                </a:solidFill>
                <a:latin typeface="Microsoft Sans Serif"/>
                <a:cs typeface="Microsoft Sans Serif"/>
              </a:rPr>
              <a:t>.</a:t>
            </a:r>
            <a:endParaRPr sz="4100" dirty="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49293" y="1937627"/>
            <a:ext cx="5466106" cy="64100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173633" y="3252792"/>
            <a:ext cx="2150498" cy="893726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982648" y="4891448"/>
            <a:ext cx="1343678" cy="990868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818359" y="6530102"/>
            <a:ext cx="2490495" cy="989335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818359" y="8179494"/>
            <a:ext cx="2490495" cy="978598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754557" y="9807413"/>
            <a:ext cx="2608876" cy="893727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C</a:t>
            </a:r>
            <a:r>
              <a:rPr spc="-114" dirty="0"/>
              <a:t>yb</a:t>
            </a:r>
            <a:r>
              <a:rPr spc="-15" dirty="0"/>
              <a:t>e</a:t>
            </a:r>
            <a:r>
              <a:rPr spc="-215" dirty="0"/>
              <a:t>r</a:t>
            </a:r>
            <a:r>
              <a:rPr spc="-665" dirty="0"/>
              <a:t> </a:t>
            </a:r>
            <a:r>
              <a:rPr spc="-80" dirty="0"/>
              <a:t>a</a:t>
            </a:r>
            <a:r>
              <a:rPr spc="180" dirty="0"/>
              <a:t>t</a:t>
            </a:r>
            <a:r>
              <a:rPr spc="135" dirty="0"/>
              <a:t>t</a:t>
            </a:r>
            <a:r>
              <a:rPr spc="-80" dirty="0"/>
              <a:t>a</a:t>
            </a:r>
            <a:r>
              <a:rPr spc="-105" dirty="0"/>
              <a:t>c</a:t>
            </a:r>
            <a:r>
              <a:rPr spc="-360" dirty="0"/>
              <a:t>k</a:t>
            </a:r>
            <a:r>
              <a:rPr spc="-15" dirty="0"/>
              <a:t>e</a:t>
            </a:r>
            <a:r>
              <a:rPr spc="-215" dirty="0"/>
              <a:t>r</a:t>
            </a:r>
            <a:r>
              <a:rPr spc="-345" dirty="0"/>
              <a:t>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22735" y="2295992"/>
            <a:ext cx="5258627" cy="797023"/>
          </a:xfrm>
          <a:prstGeom prst="rect">
            <a:avLst/>
          </a:prstGeom>
        </p:spPr>
      </p:pic>
      <p:sp>
        <p:nvSpPr>
          <p:cNvPr id="26" name="object 26"/>
          <p:cNvSpPr txBox="1"/>
          <p:nvPr/>
        </p:nvSpPr>
        <p:spPr>
          <a:xfrm>
            <a:off x="9247745" y="3872431"/>
            <a:ext cx="7628255" cy="5713730"/>
          </a:xfrm>
          <a:prstGeom prst="rect">
            <a:avLst/>
          </a:prstGeom>
        </p:spPr>
        <p:txBody>
          <a:bodyPr vert="horz" wrap="square" lIns="0" tIns="266700" rIns="0" bIns="0" rtlCol="0">
            <a:spAutoFit/>
          </a:bodyPr>
          <a:lstStyle/>
          <a:p>
            <a:pPr marL="483870">
              <a:lnSpc>
                <a:spcPct val="100000"/>
              </a:lnSpc>
              <a:spcBef>
                <a:spcPts val="2100"/>
              </a:spcBef>
            </a:pPr>
            <a:r>
              <a:rPr sz="4100" spc="-120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b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7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à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5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7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endParaRPr sz="4100" dirty="0">
              <a:latin typeface="Microsoft Sans Serif"/>
              <a:cs typeface="Microsoft Sans Serif"/>
            </a:endParaRPr>
          </a:p>
          <a:p>
            <a:pPr marL="483870">
              <a:lnSpc>
                <a:spcPct val="100000"/>
              </a:lnSpc>
              <a:spcBef>
                <a:spcPts val="2005"/>
              </a:spcBef>
            </a:pP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Us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ool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4100" spc="-204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of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ss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al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endParaRPr sz="4100" dirty="0">
              <a:latin typeface="Microsoft Sans Serif"/>
              <a:cs typeface="Microsoft Sans Serif"/>
            </a:endParaRPr>
          </a:p>
          <a:p>
            <a:pPr marL="483870" marR="22225">
              <a:lnSpc>
                <a:spcPts val="6930"/>
              </a:lnSpc>
              <a:spcBef>
                <a:spcPts val="560"/>
              </a:spcBef>
            </a:pPr>
            <a:r>
              <a:rPr sz="4100" spc="-165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65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3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z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al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254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05" dirty="0">
                <a:solidFill>
                  <a:srgbClr val="5E5E5E"/>
                </a:solidFill>
                <a:latin typeface="Microsoft Sans Serif"/>
                <a:cs typeface="Microsoft Sans Serif"/>
              </a:rPr>
              <a:t>v</a:t>
            </a:r>
            <a:r>
              <a:rPr sz="4100" spc="-175" dirty="0">
                <a:solidFill>
                  <a:srgbClr val="5E5E5E"/>
                </a:solidFill>
                <a:latin typeface="Microsoft Sans Serif"/>
                <a:cs typeface="Microsoft Sans Serif"/>
              </a:rPr>
              <a:t>as</a:t>
            </a:r>
            <a:r>
              <a:rPr sz="4100" spc="5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65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10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i  </a:t>
            </a:r>
            <a:r>
              <a:rPr sz="4100" spc="-57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45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acce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ss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410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endParaRPr sz="41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00499"/>
              </a:lnSpc>
              <a:spcBef>
                <a:spcPts val="6625"/>
              </a:spcBef>
            </a:pPr>
            <a:r>
              <a:rPr sz="4100" spc="-55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70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f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0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b</a:t>
            </a:r>
            <a:r>
              <a:rPr sz="4100" spc="-180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y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(</a:t>
            </a:r>
            <a:r>
              <a:rPr sz="4100" spc="45" dirty="0">
                <a:solidFill>
                  <a:srgbClr val="5E5E5E"/>
                </a:solidFill>
                <a:latin typeface="Microsoft Sans Serif"/>
                <a:cs typeface="Microsoft Sans Serif"/>
              </a:rPr>
              <a:t>2</a:t>
            </a:r>
            <a:r>
              <a:rPr sz="4100" spc="210" dirty="0">
                <a:solidFill>
                  <a:srgbClr val="5E5E5E"/>
                </a:solidFill>
                <a:latin typeface="Microsoft Sans Serif"/>
                <a:cs typeface="Microsoft Sans Serif"/>
              </a:rPr>
              <a:t>000</a:t>
            </a:r>
            <a:r>
              <a:rPr sz="410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)</a:t>
            </a:r>
            <a:r>
              <a:rPr sz="4100" spc="-254" dirty="0">
                <a:solidFill>
                  <a:srgbClr val="5E5E5E"/>
                </a:solidFill>
                <a:latin typeface="Microsoft Sans Serif"/>
                <a:cs typeface="Microsoft Sans Serif"/>
              </a:rPr>
              <a:t>: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455" dirty="0">
                <a:solidFill>
                  <a:srgbClr val="5E5E5E"/>
                </a:solidFill>
                <a:latin typeface="Microsoft Sans Serif"/>
                <a:cs typeface="Microsoft Sans Serif"/>
              </a:rPr>
              <a:t>1</a:t>
            </a:r>
            <a:r>
              <a:rPr sz="4100" spc="130" dirty="0">
                <a:solidFill>
                  <a:srgbClr val="5E5E5E"/>
                </a:solidFill>
                <a:latin typeface="Microsoft Sans Serif"/>
                <a:cs typeface="Microsoft Sans Serif"/>
              </a:rPr>
              <a:t>5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65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54" dirty="0">
                <a:solidFill>
                  <a:srgbClr val="5E5E5E"/>
                </a:solidFill>
                <a:latin typeface="Microsoft Sans Serif"/>
                <a:cs typeface="Microsoft Sans Serif"/>
              </a:rPr>
              <a:t>,</a:t>
            </a:r>
            <a:r>
              <a:rPr sz="4100" spc="-4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lang="it-IT" sz="4100" dirty="0" err="1">
                <a:solidFill>
                  <a:srgbClr val="5E5E5E"/>
                </a:solidFill>
                <a:latin typeface="Microsoft Sans Serif"/>
                <a:cs typeface="Microsoft Sans Serif"/>
              </a:rPr>
              <a:t>DDoS</a:t>
            </a:r>
            <a:r>
              <a:rPr lang="it-IT"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, </a:t>
            </a: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ca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560" dirty="0">
                <a:solidFill>
                  <a:srgbClr val="5E5E5E"/>
                </a:solidFill>
                <a:latin typeface="Microsoft Sans Serif"/>
                <a:cs typeface="Microsoft Sans Serif"/>
              </a:rPr>
              <a:t>1</a:t>
            </a:r>
            <a:r>
              <a:rPr sz="4100" spc="-380" dirty="0">
                <a:solidFill>
                  <a:srgbClr val="5E5E5E"/>
                </a:solidFill>
                <a:latin typeface="Microsoft Sans Serif"/>
                <a:cs typeface="Microsoft Sans Serif"/>
              </a:rPr>
              <a:t>,</a:t>
            </a:r>
            <a:r>
              <a:rPr sz="410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7</a:t>
            </a:r>
            <a:r>
              <a:rPr sz="4100" spc="-10" dirty="0">
                <a:solidFill>
                  <a:srgbClr val="5E5E5E"/>
                </a:solidFill>
                <a:latin typeface="Georgia"/>
                <a:cs typeface="Georgia"/>
              </a:rPr>
              <a:t>$</a:t>
            </a:r>
            <a:r>
              <a:rPr sz="4100" spc="-145" dirty="0">
                <a:solidFill>
                  <a:srgbClr val="5E5E5E"/>
                </a:solidFill>
                <a:latin typeface="Georgia"/>
                <a:cs typeface="Georgia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0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65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54" dirty="0">
                <a:solidFill>
                  <a:srgbClr val="5E5E5E"/>
                </a:solidFill>
                <a:latin typeface="Microsoft Sans Serif"/>
                <a:cs typeface="Microsoft Sans Serif"/>
              </a:rPr>
              <a:t>.</a:t>
            </a:r>
            <a:endParaRPr sz="4100" dirty="0">
              <a:latin typeface="Microsoft Sans Serif"/>
              <a:cs typeface="Microsoft Sans Serif"/>
            </a:endParaRPr>
          </a:p>
        </p:txBody>
      </p:sp>
      <p:pic>
        <p:nvPicPr>
          <p:cNvPr id="5122" name="Picture 2" descr="Script Kiddie: Image Gallery (Sorted by Oldest) (List View) | Know Your Meme">
            <a:extLst>
              <a:ext uri="{FF2B5EF4-FFF2-40B4-BE49-F238E27FC236}">
                <a16:creationId xmlns:a16="http://schemas.microsoft.com/office/drawing/2014/main" id="{33354586-A4D0-7013-DC09-728198648C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44"/>
          <a:stretch/>
        </p:blipFill>
        <p:spPr bwMode="auto">
          <a:xfrm>
            <a:off x="3222999" y="3872431"/>
            <a:ext cx="3924300" cy="582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46474" y="808276"/>
            <a:ext cx="13639800" cy="128176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pc="-220" dirty="0"/>
              <a:t>Come definiamo il rischio?</a:t>
            </a:r>
            <a:endParaRPr spc="-130" dirty="0"/>
          </a:p>
        </p:txBody>
      </p:sp>
      <p:sp>
        <p:nvSpPr>
          <p:cNvPr id="4" name="object 4"/>
          <p:cNvSpPr/>
          <p:nvPr/>
        </p:nvSpPr>
        <p:spPr>
          <a:xfrm>
            <a:off x="3018302" y="6238395"/>
            <a:ext cx="382905" cy="382905"/>
          </a:xfrm>
          <a:custGeom>
            <a:avLst/>
            <a:gdLst/>
            <a:ahLst/>
            <a:cxnLst/>
            <a:rect l="l" t="t" r="r" b="b"/>
            <a:pathLst>
              <a:path w="382904" h="382904">
                <a:moveTo>
                  <a:pt x="191265" y="0"/>
                </a:moveTo>
                <a:lnTo>
                  <a:pt x="147432" y="5055"/>
                </a:lnTo>
                <a:lnTo>
                  <a:pt x="107182" y="19452"/>
                </a:lnTo>
                <a:lnTo>
                  <a:pt x="71668" y="42041"/>
                </a:lnTo>
                <a:lnTo>
                  <a:pt x="42041" y="71668"/>
                </a:lnTo>
                <a:lnTo>
                  <a:pt x="19452" y="107182"/>
                </a:lnTo>
                <a:lnTo>
                  <a:pt x="5055" y="147431"/>
                </a:lnTo>
                <a:lnTo>
                  <a:pt x="0" y="191264"/>
                </a:lnTo>
                <a:lnTo>
                  <a:pt x="5055" y="235097"/>
                </a:lnTo>
                <a:lnTo>
                  <a:pt x="19452" y="275347"/>
                </a:lnTo>
                <a:lnTo>
                  <a:pt x="42041" y="310861"/>
                </a:lnTo>
                <a:lnTo>
                  <a:pt x="71668" y="340488"/>
                </a:lnTo>
                <a:lnTo>
                  <a:pt x="107182" y="363076"/>
                </a:lnTo>
                <a:lnTo>
                  <a:pt x="147432" y="377474"/>
                </a:lnTo>
                <a:lnTo>
                  <a:pt x="191265" y="382529"/>
                </a:lnTo>
                <a:lnTo>
                  <a:pt x="235098" y="377474"/>
                </a:lnTo>
                <a:lnTo>
                  <a:pt x="275347" y="363076"/>
                </a:lnTo>
                <a:lnTo>
                  <a:pt x="310861" y="340488"/>
                </a:lnTo>
                <a:lnTo>
                  <a:pt x="340488" y="310861"/>
                </a:lnTo>
                <a:lnTo>
                  <a:pt x="363076" y="275347"/>
                </a:lnTo>
                <a:lnTo>
                  <a:pt x="377474" y="235097"/>
                </a:lnTo>
                <a:lnTo>
                  <a:pt x="382529" y="191264"/>
                </a:lnTo>
                <a:lnTo>
                  <a:pt x="377474" y="147431"/>
                </a:lnTo>
                <a:lnTo>
                  <a:pt x="363076" y="107182"/>
                </a:lnTo>
                <a:lnTo>
                  <a:pt x="340488" y="71668"/>
                </a:lnTo>
                <a:lnTo>
                  <a:pt x="310861" y="42041"/>
                </a:lnTo>
                <a:lnTo>
                  <a:pt x="275347" y="19452"/>
                </a:lnTo>
                <a:lnTo>
                  <a:pt x="235098" y="5055"/>
                </a:lnTo>
                <a:lnTo>
                  <a:pt x="191265" y="0"/>
                </a:lnTo>
                <a:close/>
              </a:path>
            </a:pathLst>
          </a:custGeom>
          <a:solidFill>
            <a:srgbClr val="90DFC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2962546" y="4359275"/>
            <a:ext cx="3280410" cy="2261870"/>
            <a:chOff x="2903141" y="2947606"/>
            <a:chExt cx="3280410" cy="2261870"/>
          </a:xfrm>
        </p:grpSpPr>
        <p:sp>
          <p:nvSpPr>
            <p:cNvPr id="6" name="object 6"/>
            <p:cNvSpPr/>
            <p:nvPr/>
          </p:nvSpPr>
          <p:spPr>
            <a:xfrm>
              <a:off x="3721421" y="3767795"/>
              <a:ext cx="1643380" cy="1441450"/>
            </a:xfrm>
            <a:custGeom>
              <a:avLst/>
              <a:gdLst/>
              <a:ahLst/>
              <a:cxnLst/>
              <a:rect l="l" t="t" r="r" b="b"/>
              <a:pathLst>
                <a:path w="1643379" h="1441450">
                  <a:moveTo>
                    <a:pt x="821684" y="0"/>
                  </a:moveTo>
                  <a:lnTo>
                    <a:pt x="788206" y="8589"/>
                  </a:lnTo>
                  <a:lnTo>
                    <a:pt x="762168" y="34357"/>
                  </a:lnTo>
                  <a:lnTo>
                    <a:pt x="9299" y="1338378"/>
                  </a:lnTo>
                  <a:lnTo>
                    <a:pt x="0" y="1373812"/>
                  </a:lnTo>
                  <a:lnTo>
                    <a:pt x="9298" y="1407097"/>
                  </a:lnTo>
                  <a:lnTo>
                    <a:pt x="33475" y="1431791"/>
                  </a:lnTo>
                  <a:lnTo>
                    <a:pt x="68812" y="1441454"/>
                  </a:lnTo>
                  <a:lnTo>
                    <a:pt x="1574569" y="1441454"/>
                  </a:lnTo>
                  <a:lnTo>
                    <a:pt x="1609905" y="1431790"/>
                  </a:lnTo>
                  <a:lnTo>
                    <a:pt x="1634080" y="1407094"/>
                  </a:lnTo>
                  <a:lnTo>
                    <a:pt x="1643379" y="1373809"/>
                  </a:lnTo>
                  <a:lnTo>
                    <a:pt x="1634082" y="1338378"/>
                  </a:lnTo>
                  <a:lnTo>
                    <a:pt x="881200" y="34357"/>
                  </a:lnTo>
                  <a:lnTo>
                    <a:pt x="855162" y="8589"/>
                  </a:lnTo>
                  <a:lnTo>
                    <a:pt x="821684" y="0"/>
                  </a:lnTo>
                  <a:close/>
                </a:path>
              </a:pathLst>
            </a:custGeom>
            <a:solidFill>
              <a:srgbClr val="F6E78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21421" y="3767795"/>
              <a:ext cx="1643380" cy="1441450"/>
            </a:xfrm>
            <a:custGeom>
              <a:avLst/>
              <a:gdLst/>
              <a:ahLst/>
              <a:cxnLst/>
              <a:rect l="l" t="t" r="r" b="b"/>
              <a:pathLst>
                <a:path w="1643379" h="1441450">
                  <a:moveTo>
                    <a:pt x="821687" y="0"/>
                  </a:moveTo>
                  <a:lnTo>
                    <a:pt x="788211" y="8589"/>
                  </a:lnTo>
                  <a:lnTo>
                    <a:pt x="762174" y="34357"/>
                  </a:lnTo>
                  <a:lnTo>
                    <a:pt x="727779" y="93934"/>
                  </a:lnTo>
                  <a:lnTo>
                    <a:pt x="1254928" y="1006989"/>
                  </a:lnTo>
                  <a:lnTo>
                    <a:pt x="1273089" y="1048122"/>
                  </a:lnTo>
                  <a:lnTo>
                    <a:pt x="1281471" y="1090061"/>
                  </a:lnTo>
                  <a:lnTo>
                    <a:pt x="1280773" y="1131597"/>
                  </a:lnTo>
                  <a:lnTo>
                    <a:pt x="1271694" y="1171520"/>
                  </a:lnTo>
                  <a:lnTo>
                    <a:pt x="1254931" y="1208620"/>
                  </a:lnTo>
                  <a:lnTo>
                    <a:pt x="1231184" y="1241687"/>
                  </a:lnTo>
                  <a:lnTo>
                    <a:pt x="1201150" y="1269512"/>
                  </a:lnTo>
                  <a:lnTo>
                    <a:pt x="1165529" y="1290885"/>
                  </a:lnTo>
                  <a:lnTo>
                    <a:pt x="1125018" y="1304595"/>
                  </a:lnTo>
                  <a:lnTo>
                    <a:pt x="1080316" y="1309434"/>
                  </a:lnTo>
                  <a:lnTo>
                    <a:pt x="26006" y="1309434"/>
                  </a:lnTo>
                  <a:lnTo>
                    <a:pt x="9299" y="1338378"/>
                  </a:lnTo>
                  <a:lnTo>
                    <a:pt x="0" y="1373812"/>
                  </a:lnTo>
                  <a:lnTo>
                    <a:pt x="9298" y="1407097"/>
                  </a:lnTo>
                  <a:lnTo>
                    <a:pt x="33475" y="1431791"/>
                  </a:lnTo>
                  <a:lnTo>
                    <a:pt x="68812" y="1441454"/>
                  </a:lnTo>
                  <a:lnTo>
                    <a:pt x="1574569" y="1441454"/>
                  </a:lnTo>
                  <a:lnTo>
                    <a:pt x="1609898" y="1431793"/>
                  </a:lnTo>
                  <a:lnTo>
                    <a:pt x="1634071" y="1407099"/>
                  </a:lnTo>
                  <a:lnTo>
                    <a:pt x="1643369" y="1373813"/>
                  </a:lnTo>
                  <a:lnTo>
                    <a:pt x="1634069" y="1338378"/>
                  </a:lnTo>
                  <a:lnTo>
                    <a:pt x="881200" y="34357"/>
                  </a:lnTo>
                  <a:lnTo>
                    <a:pt x="855163" y="8589"/>
                  </a:lnTo>
                  <a:lnTo>
                    <a:pt x="821687" y="0"/>
                  </a:lnTo>
                  <a:close/>
                </a:path>
              </a:pathLst>
            </a:custGeom>
            <a:solidFill>
              <a:srgbClr val="F4DD4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449836" y="4176503"/>
              <a:ext cx="186690" cy="480059"/>
            </a:xfrm>
            <a:custGeom>
              <a:avLst/>
              <a:gdLst/>
              <a:ahLst/>
              <a:cxnLst/>
              <a:rect l="l" t="t" r="r" b="b"/>
              <a:pathLst>
                <a:path w="186689" h="480060">
                  <a:moveTo>
                    <a:pt x="93266" y="0"/>
                  </a:moveTo>
                  <a:lnTo>
                    <a:pt x="55672" y="7866"/>
                  </a:lnTo>
                  <a:lnTo>
                    <a:pt x="25437" y="29185"/>
                  </a:lnTo>
                  <a:lnTo>
                    <a:pt x="5801" y="60540"/>
                  </a:lnTo>
                  <a:lnTo>
                    <a:pt x="0" y="98513"/>
                  </a:lnTo>
                  <a:lnTo>
                    <a:pt x="16892" y="407382"/>
                  </a:lnTo>
                  <a:lnTo>
                    <a:pt x="24052" y="435792"/>
                  </a:lnTo>
                  <a:lnTo>
                    <a:pt x="40682" y="458748"/>
                  </a:lnTo>
                  <a:lnTo>
                    <a:pt x="64511" y="474099"/>
                  </a:lnTo>
                  <a:lnTo>
                    <a:pt x="93266" y="479694"/>
                  </a:lnTo>
                  <a:lnTo>
                    <a:pt x="122025" y="474099"/>
                  </a:lnTo>
                  <a:lnTo>
                    <a:pt x="145855" y="458748"/>
                  </a:lnTo>
                  <a:lnTo>
                    <a:pt x="162484" y="435792"/>
                  </a:lnTo>
                  <a:lnTo>
                    <a:pt x="169640" y="407382"/>
                  </a:lnTo>
                  <a:lnTo>
                    <a:pt x="186539" y="98513"/>
                  </a:lnTo>
                  <a:lnTo>
                    <a:pt x="180738" y="60543"/>
                  </a:lnTo>
                  <a:lnTo>
                    <a:pt x="161101" y="29187"/>
                  </a:lnTo>
                  <a:lnTo>
                    <a:pt x="130864" y="7866"/>
                  </a:lnTo>
                  <a:lnTo>
                    <a:pt x="93266" y="0"/>
                  </a:lnTo>
                  <a:close/>
                </a:path>
              </a:pathLst>
            </a:custGeom>
            <a:solidFill>
              <a:srgbClr val="65656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46267" y="4827847"/>
              <a:ext cx="193676" cy="193681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3729619" y="2947606"/>
              <a:ext cx="1627505" cy="662305"/>
            </a:xfrm>
            <a:custGeom>
              <a:avLst/>
              <a:gdLst/>
              <a:ahLst/>
              <a:cxnLst/>
              <a:rect l="l" t="t" r="r" b="b"/>
              <a:pathLst>
                <a:path w="1627504" h="662304">
                  <a:moveTo>
                    <a:pt x="813483" y="0"/>
                  </a:moveTo>
                  <a:lnTo>
                    <a:pt x="761438" y="809"/>
                  </a:lnTo>
                  <a:lnTo>
                    <a:pt x="709797" y="3223"/>
                  </a:lnTo>
                  <a:lnTo>
                    <a:pt x="658584" y="7217"/>
                  </a:lnTo>
                  <a:lnTo>
                    <a:pt x="607824" y="12767"/>
                  </a:lnTo>
                  <a:lnTo>
                    <a:pt x="557540" y="19849"/>
                  </a:lnTo>
                  <a:lnTo>
                    <a:pt x="507756" y="28438"/>
                  </a:lnTo>
                  <a:lnTo>
                    <a:pt x="458496" y="38512"/>
                  </a:lnTo>
                  <a:lnTo>
                    <a:pt x="409784" y="50046"/>
                  </a:lnTo>
                  <a:lnTo>
                    <a:pt x="361645" y="63016"/>
                  </a:lnTo>
                  <a:lnTo>
                    <a:pt x="314101" y="77397"/>
                  </a:lnTo>
                  <a:lnTo>
                    <a:pt x="267178" y="93167"/>
                  </a:lnTo>
                  <a:lnTo>
                    <a:pt x="220898" y="110301"/>
                  </a:lnTo>
                  <a:lnTo>
                    <a:pt x="175286" y="128775"/>
                  </a:lnTo>
                  <a:lnTo>
                    <a:pt x="130367" y="148565"/>
                  </a:lnTo>
                  <a:lnTo>
                    <a:pt x="86163" y="169647"/>
                  </a:lnTo>
                  <a:lnTo>
                    <a:pt x="42699" y="191998"/>
                  </a:lnTo>
                  <a:lnTo>
                    <a:pt x="0" y="215592"/>
                  </a:lnTo>
                  <a:lnTo>
                    <a:pt x="257564" y="661715"/>
                  </a:lnTo>
                  <a:lnTo>
                    <a:pt x="299115" y="639163"/>
                  </a:lnTo>
                  <a:lnTo>
                    <a:pt x="341690" y="618327"/>
                  </a:lnTo>
                  <a:lnTo>
                    <a:pt x="385241" y="599254"/>
                  </a:lnTo>
                  <a:lnTo>
                    <a:pt x="429723" y="581990"/>
                  </a:lnTo>
                  <a:lnTo>
                    <a:pt x="475089" y="566584"/>
                  </a:lnTo>
                  <a:lnTo>
                    <a:pt x="521292" y="553080"/>
                  </a:lnTo>
                  <a:lnTo>
                    <a:pt x="568285" y="541525"/>
                  </a:lnTo>
                  <a:lnTo>
                    <a:pt x="616022" y="531967"/>
                  </a:lnTo>
                  <a:lnTo>
                    <a:pt x="664456" y="524452"/>
                  </a:lnTo>
                  <a:lnTo>
                    <a:pt x="713541" y="519026"/>
                  </a:lnTo>
                  <a:lnTo>
                    <a:pt x="763230" y="515737"/>
                  </a:lnTo>
                  <a:lnTo>
                    <a:pt x="813476" y="514630"/>
                  </a:lnTo>
                  <a:lnTo>
                    <a:pt x="863724" y="515737"/>
                  </a:lnTo>
                  <a:lnTo>
                    <a:pt x="913414" y="519026"/>
                  </a:lnTo>
                  <a:lnTo>
                    <a:pt x="962500" y="524452"/>
                  </a:lnTo>
                  <a:lnTo>
                    <a:pt x="1010936" y="531967"/>
                  </a:lnTo>
                  <a:lnTo>
                    <a:pt x="1058674" y="541525"/>
                  </a:lnTo>
                  <a:lnTo>
                    <a:pt x="1105667" y="553080"/>
                  </a:lnTo>
                  <a:lnTo>
                    <a:pt x="1151871" y="566584"/>
                  </a:lnTo>
                  <a:lnTo>
                    <a:pt x="1197237" y="581990"/>
                  </a:lnTo>
                  <a:lnTo>
                    <a:pt x="1241719" y="599254"/>
                  </a:lnTo>
                  <a:lnTo>
                    <a:pt x="1285270" y="618327"/>
                  </a:lnTo>
                  <a:lnTo>
                    <a:pt x="1327845" y="639163"/>
                  </a:lnTo>
                  <a:lnTo>
                    <a:pt x="1369396" y="661715"/>
                  </a:lnTo>
                  <a:lnTo>
                    <a:pt x="1626960" y="215592"/>
                  </a:lnTo>
                  <a:lnTo>
                    <a:pt x="1584263" y="191998"/>
                  </a:lnTo>
                  <a:lnTo>
                    <a:pt x="1540801" y="169647"/>
                  </a:lnTo>
                  <a:lnTo>
                    <a:pt x="1496599" y="148565"/>
                  </a:lnTo>
                  <a:lnTo>
                    <a:pt x="1451680" y="128775"/>
                  </a:lnTo>
                  <a:lnTo>
                    <a:pt x="1406070" y="110301"/>
                  </a:lnTo>
                  <a:lnTo>
                    <a:pt x="1359791" y="93167"/>
                  </a:lnTo>
                  <a:lnTo>
                    <a:pt x="1312868" y="77397"/>
                  </a:lnTo>
                  <a:lnTo>
                    <a:pt x="1265325" y="63016"/>
                  </a:lnTo>
                  <a:lnTo>
                    <a:pt x="1217186" y="50046"/>
                  </a:lnTo>
                  <a:lnTo>
                    <a:pt x="1168474" y="38512"/>
                  </a:lnTo>
                  <a:lnTo>
                    <a:pt x="1119214" y="28438"/>
                  </a:lnTo>
                  <a:lnTo>
                    <a:pt x="1069430" y="19849"/>
                  </a:lnTo>
                  <a:lnTo>
                    <a:pt x="1019145" y="12767"/>
                  </a:lnTo>
                  <a:lnTo>
                    <a:pt x="968384" y="7217"/>
                  </a:lnTo>
                  <a:lnTo>
                    <a:pt x="917170" y="3223"/>
                  </a:lnTo>
                  <a:lnTo>
                    <a:pt x="865529" y="809"/>
                  </a:lnTo>
                  <a:lnTo>
                    <a:pt x="813483" y="0"/>
                  </a:lnTo>
                  <a:close/>
                </a:path>
              </a:pathLst>
            </a:custGeom>
            <a:solidFill>
              <a:srgbClr val="F6E78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1" name="object 11"/>
            <p:cNvSpPr/>
            <p:nvPr/>
          </p:nvSpPr>
          <p:spPr>
            <a:xfrm>
              <a:off x="5099028" y="3163205"/>
              <a:ext cx="1084580" cy="1424940"/>
            </a:xfrm>
            <a:custGeom>
              <a:avLst/>
              <a:gdLst/>
              <a:ahLst/>
              <a:cxnLst/>
              <a:rect l="l" t="t" r="r" b="b"/>
              <a:pathLst>
                <a:path w="1084579" h="1424939">
                  <a:moveTo>
                    <a:pt x="257564" y="0"/>
                  </a:moveTo>
                  <a:lnTo>
                    <a:pt x="0" y="446123"/>
                  </a:lnTo>
                  <a:lnTo>
                    <a:pt x="40750" y="470514"/>
                  </a:lnTo>
                  <a:lnTo>
                    <a:pt x="80368" y="496549"/>
                  </a:lnTo>
                  <a:lnTo>
                    <a:pt x="118806" y="524181"/>
                  </a:lnTo>
                  <a:lnTo>
                    <a:pt x="156017" y="553364"/>
                  </a:lnTo>
                  <a:lnTo>
                    <a:pt x="191954" y="584048"/>
                  </a:lnTo>
                  <a:lnTo>
                    <a:pt x="226567" y="616188"/>
                  </a:lnTo>
                  <a:lnTo>
                    <a:pt x="259811" y="649734"/>
                  </a:lnTo>
                  <a:lnTo>
                    <a:pt x="291638" y="684640"/>
                  </a:lnTo>
                  <a:lnTo>
                    <a:pt x="321999" y="720858"/>
                  </a:lnTo>
                  <a:lnTo>
                    <a:pt x="350848" y="758340"/>
                  </a:lnTo>
                  <a:lnTo>
                    <a:pt x="378137" y="797039"/>
                  </a:lnTo>
                  <a:lnTo>
                    <a:pt x="403818" y="836908"/>
                  </a:lnTo>
                  <a:lnTo>
                    <a:pt x="427843" y="877898"/>
                  </a:lnTo>
                  <a:lnTo>
                    <a:pt x="450166" y="919963"/>
                  </a:lnTo>
                  <a:lnTo>
                    <a:pt x="470738" y="963054"/>
                  </a:lnTo>
                  <a:lnTo>
                    <a:pt x="489513" y="1007124"/>
                  </a:lnTo>
                  <a:lnTo>
                    <a:pt x="506442" y="1052126"/>
                  </a:lnTo>
                  <a:lnTo>
                    <a:pt x="521478" y="1098012"/>
                  </a:lnTo>
                  <a:lnTo>
                    <a:pt x="534573" y="1144734"/>
                  </a:lnTo>
                  <a:lnTo>
                    <a:pt x="545680" y="1192246"/>
                  </a:lnTo>
                  <a:lnTo>
                    <a:pt x="554751" y="1240498"/>
                  </a:lnTo>
                  <a:lnTo>
                    <a:pt x="561739" y="1289445"/>
                  </a:lnTo>
                  <a:lnTo>
                    <a:pt x="566596" y="1339037"/>
                  </a:lnTo>
                  <a:lnTo>
                    <a:pt x="569274" y="1389228"/>
                  </a:lnTo>
                  <a:lnTo>
                    <a:pt x="572460" y="1403135"/>
                  </a:lnTo>
                  <a:lnTo>
                    <a:pt x="580353" y="1414428"/>
                  </a:lnTo>
                  <a:lnTo>
                    <a:pt x="591844" y="1422010"/>
                  </a:lnTo>
                  <a:lnTo>
                    <a:pt x="605822" y="1424781"/>
                  </a:lnTo>
                  <a:lnTo>
                    <a:pt x="1047384" y="1424781"/>
                  </a:lnTo>
                  <a:lnTo>
                    <a:pt x="1061863" y="1421806"/>
                  </a:lnTo>
                  <a:lnTo>
                    <a:pt x="1073605" y="1413718"/>
                  </a:lnTo>
                  <a:lnTo>
                    <a:pt x="1081400" y="1401770"/>
                  </a:lnTo>
                  <a:lnTo>
                    <a:pt x="1084034" y="1387217"/>
                  </a:lnTo>
                  <a:lnTo>
                    <a:pt x="1082120" y="1336482"/>
                  </a:lnTo>
                  <a:lnTo>
                    <a:pt x="1078681" y="1286152"/>
                  </a:lnTo>
                  <a:lnTo>
                    <a:pt x="1073740" y="1236249"/>
                  </a:lnTo>
                  <a:lnTo>
                    <a:pt x="1067319" y="1186796"/>
                  </a:lnTo>
                  <a:lnTo>
                    <a:pt x="1059442" y="1137815"/>
                  </a:lnTo>
                  <a:lnTo>
                    <a:pt x="1050129" y="1089328"/>
                  </a:lnTo>
                  <a:lnTo>
                    <a:pt x="1039405" y="1041360"/>
                  </a:lnTo>
                  <a:lnTo>
                    <a:pt x="1027291" y="993931"/>
                  </a:lnTo>
                  <a:lnTo>
                    <a:pt x="1013811" y="947065"/>
                  </a:lnTo>
                  <a:lnTo>
                    <a:pt x="998986" y="900783"/>
                  </a:lnTo>
                  <a:lnTo>
                    <a:pt x="982840" y="855110"/>
                  </a:lnTo>
                  <a:lnTo>
                    <a:pt x="965394" y="810067"/>
                  </a:lnTo>
                  <a:lnTo>
                    <a:pt x="946672" y="765677"/>
                  </a:lnTo>
                  <a:lnTo>
                    <a:pt x="926697" y="721963"/>
                  </a:lnTo>
                  <a:lnTo>
                    <a:pt x="905490" y="678946"/>
                  </a:lnTo>
                  <a:lnTo>
                    <a:pt x="883074" y="636651"/>
                  </a:lnTo>
                  <a:lnTo>
                    <a:pt x="859472" y="595098"/>
                  </a:lnTo>
                  <a:lnTo>
                    <a:pt x="834707" y="554312"/>
                  </a:lnTo>
                  <a:lnTo>
                    <a:pt x="808801" y="514313"/>
                  </a:lnTo>
                  <a:lnTo>
                    <a:pt x="781776" y="475126"/>
                  </a:lnTo>
                  <a:lnTo>
                    <a:pt x="753656" y="436773"/>
                  </a:lnTo>
                  <a:lnTo>
                    <a:pt x="724462" y="399275"/>
                  </a:lnTo>
                  <a:lnTo>
                    <a:pt x="694218" y="362657"/>
                  </a:lnTo>
                  <a:lnTo>
                    <a:pt x="662946" y="326940"/>
                  </a:lnTo>
                  <a:lnTo>
                    <a:pt x="630669" y="292146"/>
                  </a:lnTo>
                  <a:lnTo>
                    <a:pt x="597408" y="258300"/>
                  </a:lnTo>
                  <a:lnTo>
                    <a:pt x="563188" y="225422"/>
                  </a:lnTo>
                  <a:lnTo>
                    <a:pt x="528029" y="193536"/>
                  </a:lnTo>
                  <a:lnTo>
                    <a:pt x="491956" y="162664"/>
                  </a:lnTo>
                  <a:lnTo>
                    <a:pt x="454990" y="132830"/>
                  </a:lnTo>
                  <a:lnTo>
                    <a:pt x="417155" y="104054"/>
                  </a:lnTo>
                  <a:lnTo>
                    <a:pt x="378472" y="76361"/>
                  </a:lnTo>
                  <a:lnTo>
                    <a:pt x="338964" y="49773"/>
                  </a:lnTo>
                  <a:lnTo>
                    <a:pt x="298654" y="24311"/>
                  </a:lnTo>
                  <a:lnTo>
                    <a:pt x="257564" y="0"/>
                  </a:lnTo>
                  <a:close/>
                </a:path>
              </a:pathLst>
            </a:custGeom>
            <a:solidFill>
              <a:srgbClr val="EA80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40789" y="3059893"/>
              <a:ext cx="215797" cy="140704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5335004" y="3163205"/>
              <a:ext cx="848360" cy="1424940"/>
            </a:xfrm>
            <a:custGeom>
              <a:avLst/>
              <a:gdLst/>
              <a:ahLst/>
              <a:cxnLst/>
              <a:rect l="l" t="t" r="r" b="b"/>
              <a:pathLst>
                <a:path w="848360" h="1424939">
                  <a:moveTo>
                    <a:pt x="21588" y="0"/>
                  </a:moveTo>
                  <a:lnTo>
                    <a:pt x="0" y="37398"/>
                  </a:lnTo>
                  <a:lnTo>
                    <a:pt x="37191" y="69674"/>
                  </a:lnTo>
                  <a:lnTo>
                    <a:pt x="73391" y="103034"/>
                  </a:lnTo>
                  <a:lnTo>
                    <a:pt x="108575" y="137454"/>
                  </a:lnTo>
                  <a:lnTo>
                    <a:pt x="142718" y="172908"/>
                  </a:lnTo>
                  <a:lnTo>
                    <a:pt x="175794" y="209372"/>
                  </a:lnTo>
                  <a:lnTo>
                    <a:pt x="207779" y="246820"/>
                  </a:lnTo>
                  <a:lnTo>
                    <a:pt x="238647" y="285226"/>
                  </a:lnTo>
                  <a:lnTo>
                    <a:pt x="268373" y="324567"/>
                  </a:lnTo>
                  <a:lnTo>
                    <a:pt x="296932" y="364816"/>
                  </a:lnTo>
                  <a:lnTo>
                    <a:pt x="324299" y="405948"/>
                  </a:lnTo>
                  <a:lnTo>
                    <a:pt x="350448" y="447939"/>
                  </a:lnTo>
                  <a:lnTo>
                    <a:pt x="375354" y="490762"/>
                  </a:lnTo>
                  <a:lnTo>
                    <a:pt x="398992" y="534393"/>
                  </a:lnTo>
                  <a:lnTo>
                    <a:pt x="421337" y="578807"/>
                  </a:lnTo>
                  <a:lnTo>
                    <a:pt x="442363" y="623978"/>
                  </a:lnTo>
                  <a:lnTo>
                    <a:pt x="462046" y="669881"/>
                  </a:lnTo>
                  <a:lnTo>
                    <a:pt x="480360" y="716491"/>
                  </a:lnTo>
                  <a:lnTo>
                    <a:pt x="497280" y="763782"/>
                  </a:lnTo>
                  <a:lnTo>
                    <a:pt x="512781" y="811730"/>
                  </a:lnTo>
                  <a:lnTo>
                    <a:pt x="526838" y="860309"/>
                  </a:lnTo>
                  <a:lnTo>
                    <a:pt x="539425" y="909495"/>
                  </a:lnTo>
                  <a:lnTo>
                    <a:pt x="550517" y="959261"/>
                  </a:lnTo>
                  <a:lnTo>
                    <a:pt x="560090" y="1009582"/>
                  </a:lnTo>
                  <a:lnTo>
                    <a:pt x="568117" y="1060434"/>
                  </a:lnTo>
                  <a:lnTo>
                    <a:pt x="574574" y="1111792"/>
                  </a:lnTo>
                  <a:lnTo>
                    <a:pt x="572937" y="1158767"/>
                  </a:lnTo>
                  <a:lnTo>
                    <a:pt x="558641" y="1201680"/>
                  </a:lnTo>
                  <a:lnTo>
                    <a:pt x="533520" y="1238533"/>
                  </a:lnTo>
                  <a:lnTo>
                    <a:pt x="499411" y="1267330"/>
                  </a:lnTo>
                  <a:lnTo>
                    <a:pt x="458147" y="1286073"/>
                  </a:lnTo>
                  <a:lnTo>
                    <a:pt x="411563" y="1292764"/>
                  </a:lnTo>
                  <a:lnTo>
                    <a:pt x="326150" y="1292764"/>
                  </a:lnTo>
                  <a:lnTo>
                    <a:pt x="328696" y="1316669"/>
                  </a:lnTo>
                  <a:lnTo>
                    <a:pt x="330739" y="1340718"/>
                  </a:lnTo>
                  <a:lnTo>
                    <a:pt x="332273" y="1364906"/>
                  </a:lnTo>
                  <a:lnTo>
                    <a:pt x="333292" y="1389228"/>
                  </a:lnTo>
                  <a:lnTo>
                    <a:pt x="336478" y="1403136"/>
                  </a:lnTo>
                  <a:lnTo>
                    <a:pt x="344372" y="1414431"/>
                  </a:lnTo>
                  <a:lnTo>
                    <a:pt x="355864" y="1422015"/>
                  </a:lnTo>
                  <a:lnTo>
                    <a:pt x="369846" y="1424788"/>
                  </a:lnTo>
                  <a:lnTo>
                    <a:pt x="811408" y="1424788"/>
                  </a:lnTo>
                  <a:lnTo>
                    <a:pt x="825886" y="1421813"/>
                  </a:lnTo>
                  <a:lnTo>
                    <a:pt x="837629" y="1413724"/>
                  </a:lnTo>
                  <a:lnTo>
                    <a:pt x="845424" y="1401776"/>
                  </a:lnTo>
                  <a:lnTo>
                    <a:pt x="848057" y="1387223"/>
                  </a:lnTo>
                  <a:lnTo>
                    <a:pt x="846144" y="1336488"/>
                  </a:lnTo>
                  <a:lnTo>
                    <a:pt x="842705" y="1286157"/>
                  </a:lnTo>
                  <a:lnTo>
                    <a:pt x="837764" y="1236254"/>
                  </a:lnTo>
                  <a:lnTo>
                    <a:pt x="831343" y="1186800"/>
                  </a:lnTo>
                  <a:lnTo>
                    <a:pt x="823466" y="1137819"/>
                  </a:lnTo>
                  <a:lnTo>
                    <a:pt x="814153" y="1089332"/>
                  </a:lnTo>
                  <a:lnTo>
                    <a:pt x="803429" y="1041363"/>
                  </a:lnTo>
                  <a:lnTo>
                    <a:pt x="791315" y="993934"/>
                  </a:lnTo>
                  <a:lnTo>
                    <a:pt x="777835" y="947067"/>
                  </a:lnTo>
                  <a:lnTo>
                    <a:pt x="763010" y="900786"/>
                  </a:lnTo>
                  <a:lnTo>
                    <a:pt x="746864" y="855112"/>
                  </a:lnTo>
                  <a:lnTo>
                    <a:pt x="729418" y="810069"/>
                  </a:lnTo>
                  <a:lnTo>
                    <a:pt x="710696" y="765679"/>
                  </a:lnTo>
                  <a:lnTo>
                    <a:pt x="690721" y="721964"/>
                  </a:lnTo>
                  <a:lnTo>
                    <a:pt x="669514" y="678947"/>
                  </a:lnTo>
                  <a:lnTo>
                    <a:pt x="647098" y="636652"/>
                  </a:lnTo>
                  <a:lnTo>
                    <a:pt x="623496" y="595099"/>
                  </a:lnTo>
                  <a:lnTo>
                    <a:pt x="598731" y="554312"/>
                  </a:lnTo>
                  <a:lnTo>
                    <a:pt x="572825" y="514314"/>
                  </a:lnTo>
                  <a:lnTo>
                    <a:pt x="545800" y="475127"/>
                  </a:lnTo>
                  <a:lnTo>
                    <a:pt x="517680" y="436773"/>
                  </a:lnTo>
                  <a:lnTo>
                    <a:pt x="488486" y="399276"/>
                  </a:lnTo>
                  <a:lnTo>
                    <a:pt x="458242" y="362657"/>
                  </a:lnTo>
                  <a:lnTo>
                    <a:pt x="426970" y="326940"/>
                  </a:lnTo>
                  <a:lnTo>
                    <a:pt x="394693" y="292146"/>
                  </a:lnTo>
                  <a:lnTo>
                    <a:pt x="361432" y="258300"/>
                  </a:lnTo>
                  <a:lnTo>
                    <a:pt x="327212" y="225422"/>
                  </a:lnTo>
                  <a:lnTo>
                    <a:pt x="292053" y="193536"/>
                  </a:lnTo>
                  <a:lnTo>
                    <a:pt x="255980" y="162665"/>
                  </a:lnTo>
                  <a:lnTo>
                    <a:pt x="219014" y="132830"/>
                  </a:lnTo>
                  <a:lnTo>
                    <a:pt x="181179" y="104054"/>
                  </a:lnTo>
                  <a:lnTo>
                    <a:pt x="142495" y="76361"/>
                  </a:lnTo>
                  <a:lnTo>
                    <a:pt x="102988" y="49773"/>
                  </a:lnTo>
                  <a:lnTo>
                    <a:pt x="62678" y="24311"/>
                  </a:lnTo>
                  <a:lnTo>
                    <a:pt x="21588" y="0"/>
                  </a:lnTo>
                  <a:close/>
                </a:path>
              </a:pathLst>
            </a:custGeom>
            <a:solidFill>
              <a:srgbClr val="DB5F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741135" y="4826726"/>
              <a:ext cx="382905" cy="382905"/>
            </a:xfrm>
            <a:custGeom>
              <a:avLst/>
              <a:gdLst/>
              <a:ahLst/>
              <a:cxnLst/>
              <a:rect l="l" t="t" r="r" b="b"/>
              <a:pathLst>
                <a:path w="382904" h="382904">
                  <a:moveTo>
                    <a:pt x="191267" y="0"/>
                  </a:moveTo>
                  <a:lnTo>
                    <a:pt x="147432" y="5055"/>
                  </a:lnTo>
                  <a:lnTo>
                    <a:pt x="107182" y="19452"/>
                  </a:lnTo>
                  <a:lnTo>
                    <a:pt x="71667" y="42041"/>
                  </a:lnTo>
                  <a:lnTo>
                    <a:pt x="42040" y="71668"/>
                  </a:lnTo>
                  <a:lnTo>
                    <a:pt x="19452" y="107182"/>
                  </a:lnTo>
                  <a:lnTo>
                    <a:pt x="5055" y="147431"/>
                  </a:lnTo>
                  <a:lnTo>
                    <a:pt x="0" y="191264"/>
                  </a:lnTo>
                  <a:lnTo>
                    <a:pt x="5055" y="235097"/>
                  </a:lnTo>
                  <a:lnTo>
                    <a:pt x="19452" y="275347"/>
                  </a:lnTo>
                  <a:lnTo>
                    <a:pt x="42040" y="310861"/>
                  </a:lnTo>
                  <a:lnTo>
                    <a:pt x="71667" y="340488"/>
                  </a:lnTo>
                  <a:lnTo>
                    <a:pt x="107182" y="363076"/>
                  </a:lnTo>
                  <a:lnTo>
                    <a:pt x="147432" y="377474"/>
                  </a:lnTo>
                  <a:lnTo>
                    <a:pt x="191267" y="382529"/>
                  </a:lnTo>
                  <a:lnTo>
                    <a:pt x="235099" y="377474"/>
                  </a:lnTo>
                  <a:lnTo>
                    <a:pt x="275348" y="363076"/>
                  </a:lnTo>
                  <a:lnTo>
                    <a:pt x="310862" y="340488"/>
                  </a:lnTo>
                  <a:lnTo>
                    <a:pt x="340489" y="310861"/>
                  </a:lnTo>
                  <a:lnTo>
                    <a:pt x="363077" y="275347"/>
                  </a:lnTo>
                  <a:lnTo>
                    <a:pt x="377474" y="235097"/>
                  </a:lnTo>
                  <a:lnTo>
                    <a:pt x="382529" y="191264"/>
                  </a:lnTo>
                  <a:lnTo>
                    <a:pt x="377474" y="147431"/>
                  </a:lnTo>
                  <a:lnTo>
                    <a:pt x="363077" y="107182"/>
                  </a:lnTo>
                  <a:lnTo>
                    <a:pt x="340489" y="71668"/>
                  </a:lnTo>
                  <a:lnTo>
                    <a:pt x="310862" y="42041"/>
                  </a:lnTo>
                  <a:lnTo>
                    <a:pt x="275348" y="19452"/>
                  </a:lnTo>
                  <a:lnTo>
                    <a:pt x="235099" y="5055"/>
                  </a:lnTo>
                  <a:lnTo>
                    <a:pt x="191267" y="0"/>
                  </a:lnTo>
                  <a:close/>
                </a:path>
              </a:pathLst>
            </a:custGeom>
            <a:solidFill>
              <a:srgbClr val="EA80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077377" y="3122258"/>
              <a:ext cx="421005" cy="421005"/>
            </a:xfrm>
            <a:custGeom>
              <a:avLst/>
              <a:gdLst/>
              <a:ahLst/>
              <a:cxnLst/>
              <a:rect l="l" t="t" r="r" b="b"/>
              <a:pathLst>
                <a:path w="421004" h="421004">
                  <a:moveTo>
                    <a:pt x="286308" y="0"/>
                  </a:moveTo>
                  <a:lnTo>
                    <a:pt x="271792" y="8282"/>
                  </a:lnTo>
                  <a:lnTo>
                    <a:pt x="8281" y="271792"/>
                  </a:lnTo>
                  <a:lnTo>
                    <a:pt x="0" y="286308"/>
                  </a:lnTo>
                  <a:lnTo>
                    <a:pt x="166" y="302073"/>
                  </a:lnTo>
                  <a:lnTo>
                    <a:pt x="7903" y="315809"/>
                  </a:lnTo>
                  <a:lnTo>
                    <a:pt x="22333" y="324239"/>
                  </a:lnTo>
                  <a:lnTo>
                    <a:pt x="382294" y="420690"/>
                  </a:lnTo>
                  <a:lnTo>
                    <a:pt x="399006" y="420604"/>
                  </a:lnTo>
                  <a:lnTo>
                    <a:pt x="412576" y="412575"/>
                  </a:lnTo>
                  <a:lnTo>
                    <a:pt x="420604" y="399004"/>
                  </a:lnTo>
                  <a:lnTo>
                    <a:pt x="420689" y="382291"/>
                  </a:lnTo>
                  <a:lnTo>
                    <a:pt x="324240" y="22331"/>
                  </a:lnTo>
                  <a:lnTo>
                    <a:pt x="315809" y="7903"/>
                  </a:lnTo>
                  <a:lnTo>
                    <a:pt x="302072" y="166"/>
                  </a:lnTo>
                  <a:lnTo>
                    <a:pt x="286308" y="0"/>
                  </a:lnTo>
                  <a:close/>
                </a:path>
              </a:pathLst>
            </a:custGeom>
            <a:solidFill>
              <a:srgbClr val="65656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2903141" y="3163205"/>
              <a:ext cx="1084580" cy="1424940"/>
            </a:xfrm>
            <a:custGeom>
              <a:avLst/>
              <a:gdLst/>
              <a:ahLst/>
              <a:cxnLst/>
              <a:rect l="l" t="t" r="r" b="b"/>
              <a:pathLst>
                <a:path w="1084579" h="1424939">
                  <a:moveTo>
                    <a:pt x="826478" y="0"/>
                  </a:moveTo>
                  <a:lnTo>
                    <a:pt x="785295" y="24366"/>
                  </a:lnTo>
                  <a:lnTo>
                    <a:pt x="744897" y="49889"/>
                  </a:lnTo>
                  <a:lnTo>
                    <a:pt x="705305" y="76545"/>
                  </a:lnTo>
                  <a:lnTo>
                    <a:pt x="666542" y="104310"/>
                  </a:lnTo>
                  <a:lnTo>
                    <a:pt x="628631" y="133162"/>
                  </a:lnTo>
                  <a:lnTo>
                    <a:pt x="591594" y="163078"/>
                  </a:lnTo>
                  <a:lnTo>
                    <a:pt x="555454" y="194034"/>
                  </a:lnTo>
                  <a:lnTo>
                    <a:pt x="594926" y="341344"/>
                  </a:lnTo>
                  <a:lnTo>
                    <a:pt x="594840" y="358057"/>
                  </a:lnTo>
                  <a:lnTo>
                    <a:pt x="586812" y="371628"/>
                  </a:lnTo>
                  <a:lnTo>
                    <a:pt x="573242" y="379656"/>
                  </a:lnTo>
                  <a:lnTo>
                    <a:pt x="556530" y="379743"/>
                  </a:lnTo>
                  <a:lnTo>
                    <a:pt x="409216" y="340268"/>
                  </a:lnTo>
                  <a:lnTo>
                    <a:pt x="377503" y="377320"/>
                  </a:lnTo>
                  <a:lnTo>
                    <a:pt x="346884" y="415314"/>
                  </a:lnTo>
                  <a:lnTo>
                    <a:pt x="317383" y="454225"/>
                  </a:lnTo>
                  <a:lnTo>
                    <a:pt x="289026" y="494028"/>
                  </a:lnTo>
                  <a:lnTo>
                    <a:pt x="261836" y="534699"/>
                  </a:lnTo>
                  <a:lnTo>
                    <a:pt x="235839" y="576214"/>
                  </a:lnTo>
                  <a:lnTo>
                    <a:pt x="211058" y="618548"/>
                  </a:lnTo>
                  <a:lnTo>
                    <a:pt x="187518" y="661676"/>
                  </a:lnTo>
                  <a:lnTo>
                    <a:pt x="165244" y="705575"/>
                  </a:lnTo>
                  <a:lnTo>
                    <a:pt x="144260" y="750219"/>
                  </a:lnTo>
                  <a:lnTo>
                    <a:pt x="124590" y="795584"/>
                  </a:lnTo>
                  <a:lnTo>
                    <a:pt x="106259" y="841646"/>
                  </a:lnTo>
                  <a:lnTo>
                    <a:pt x="89292" y="888380"/>
                  </a:lnTo>
                  <a:lnTo>
                    <a:pt x="73713" y="935762"/>
                  </a:lnTo>
                  <a:lnTo>
                    <a:pt x="59546" y="983766"/>
                  </a:lnTo>
                  <a:lnTo>
                    <a:pt x="46817" y="1032370"/>
                  </a:lnTo>
                  <a:lnTo>
                    <a:pt x="35548" y="1081547"/>
                  </a:lnTo>
                  <a:lnTo>
                    <a:pt x="25766" y="1131275"/>
                  </a:lnTo>
                  <a:lnTo>
                    <a:pt x="17494" y="1181528"/>
                  </a:lnTo>
                  <a:lnTo>
                    <a:pt x="10757" y="1232281"/>
                  </a:lnTo>
                  <a:lnTo>
                    <a:pt x="5579" y="1283511"/>
                  </a:lnTo>
                  <a:lnTo>
                    <a:pt x="1985" y="1335192"/>
                  </a:lnTo>
                  <a:lnTo>
                    <a:pt x="0" y="1387301"/>
                  </a:lnTo>
                  <a:lnTo>
                    <a:pt x="2641" y="1401827"/>
                  </a:lnTo>
                  <a:lnTo>
                    <a:pt x="10444" y="1413748"/>
                  </a:lnTo>
                  <a:lnTo>
                    <a:pt x="22187" y="1421815"/>
                  </a:lnTo>
                  <a:lnTo>
                    <a:pt x="36651" y="1424781"/>
                  </a:lnTo>
                  <a:lnTo>
                    <a:pt x="478222" y="1424781"/>
                  </a:lnTo>
                  <a:lnTo>
                    <a:pt x="511580" y="1403135"/>
                  </a:lnTo>
                  <a:lnTo>
                    <a:pt x="517444" y="1339037"/>
                  </a:lnTo>
                  <a:lnTo>
                    <a:pt x="522301" y="1289445"/>
                  </a:lnTo>
                  <a:lnTo>
                    <a:pt x="529290" y="1240498"/>
                  </a:lnTo>
                  <a:lnTo>
                    <a:pt x="538361" y="1192246"/>
                  </a:lnTo>
                  <a:lnTo>
                    <a:pt x="549468" y="1144734"/>
                  </a:lnTo>
                  <a:lnTo>
                    <a:pt x="562564" y="1098012"/>
                  </a:lnTo>
                  <a:lnTo>
                    <a:pt x="577600" y="1052126"/>
                  </a:lnTo>
                  <a:lnTo>
                    <a:pt x="594529" y="1007124"/>
                  </a:lnTo>
                  <a:lnTo>
                    <a:pt x="613303" y="963054"/>
                  </a:lnTo>
                  <a:lnTo>
                    <a:pt x="633876" y="919963"/>
                  </a:lnTo>
                  <a:lnTo>
                    <a:pt x="656199" y="877898"/>
                  </a:lnTo>
                  <a:lnTo>
                    <a:pt x="680225" y="836908"/>
                  </a:lnTo>
                  <a:lnTo>
                    <a:pt x="705906" y="797039"/>
                  </a:lnTo>
                  <a:lnTo>
                    <a:pt x="733194" y="758340"/>
                  </a:lnTo>
                  <a:lnTo>
                    <a:pt x="762043" y="720858"/>
                  </a:lnTo>
                  <a:lnTo>
                    <a:pt x="792405" y="684640"/>
                  </a:lnTo>
                  <a:lnTo>
                    <a:pt x="824231" y="649734"/>
                  </a:lnTo>
                  <a:lnTo>
                    <a:pt x="857475" y="616188"/>
                  </a:lnTo>
                  <a:lnTo>
                    <a:pt x="892089" y="584048"/>
                  </a:lnTo>
                  <a:lnTo>
                    <a:pt x="928025" y="553364"/>
                  </a:lnTo>
                  <a:lnTo>
                    <a:pt x="965237" y="524181"/>
                  </a:lnTo>
                  <a:lnTo>
                    <a:pt x="1003675" y="496549"/>
                  </a:lnTo>
                  <a:lnTo>
                    <a:pt x="1043293" y="470514"/>
                  </a:lnTo>
                  <a:lnTo>
                    <a:pt x="1084043" y="446123"/>
                  </a:lnTo>
                  <a:lnTo>
                    <a:pt x="826478" y="0"/>
                  </a:lnTo>
                  <a:close/>
                </a:path>
              </a:pathLst>
            </a:custGeom>
            <a:solidFill>
              <a:srgbClr val="90DFC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7" name="object 1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724103" y="7483475"/>
            <a:ext cx="5943655" cy="469349"/>
          </a:xfrm>
          <a:prstGeom prst="rect">
            <a:avLst/>
          </a:prstGeom>
        </p:spPr>
      </p:pic>
      <p:sp>
        <p:nvSpPr>
          <p:cNvPr id="31" name="object 31"/>
          <p:cNvSpPr txBox="1"/>
          <p:nvPr/>
        </p:nvSpPr>
        <p:spPr>
          <a:xfrm>
            <a:off x="9078928" y="3472748"/>
            <a:ext cx="9983470" cy="47109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414020">
              <a:lnSpc>
                <a:spcPct val="100499"/>
              </a:lnSpc>
              <a:spcBef>
                <a:spcPts val="95"/>
              </a:spcBef>
            </a:pPr>
            <a:r>
              <a:rPr sz="410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Il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rischio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è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la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85" dirty="0">
                <a:solidFill>
                  <a:srgbClr val="FF2F92"/>
                </a:solidFill>
                <a:latin typeface="Microsoft Sans Serif"/>
                <a:cs typeface="Microsoft Sans Serif"/>
              </a:rPr>
              <a:t>probabilità</a:t>
            </a:r>
            <a:r>
              <a:rPr sz="4100" spc="-240" dirty="0">
                <a:solidFill>
                  <a:srgbClr val="FF2F92"/>
                </a:solidFill>
                <a:latin typeface="Microsoft Sans Serif"/>
                <a:cs typeface="Microsoft Sans Serif"/>
              </a:rPr>
              <a:t> </a:t>
            </a:r>
            <a:r>
              <a:rPr lang="it-IT" sz="4100" spc="-75" dirty="0">
                <a:solidFill>
                  <a:srgbClr val="5E5E5E"/>
                </a:solidFill>
                <a:latin typeface="Microsoft Sans Serif"/>
                <a:cs typeface="Microsoft Sans Serif"/>
              </a:rPr>
              <a:t>di subire una perdita in seguito a un attacco</a:t>
            </a:r>
            <a:r>
              <a:rPr sz="410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.</a:t>
            </a:r>
            <a:endParaRPr lang="it-IT" sz="4100" spc="-155" dirty="0">
              <a:solidFill>
                <a:srgbClr val="5E5E5E"/>
              </a:solidFill>
              <a:latin typeface="Microsoft Sans Serif"/>
              <a:cs typeface="Microsoft Sans Serif"/>
            </a:endParaRPr>
          </a:p>
          <a:p>
            <a:pPr marL="12700" marR="414020">
              <a:lnSpc>
                <a:spcPct val="100499"/>
              </a:lnSpc>
              <a:spcBef>
                <a:spcPts val="95"/>
              </a:spcBef>
            </a:pPr>
            <a:endParaRPr lang="it-IT" sz="4100" spc="-155" dirty="0">
              <a:solidFill>
                <a:srgbClr val="5E5E5E"/>
              </a:solidFill>
              <a:latin typeface="Microsoft Sans Serif"/>
              <a:cs typeface="Microsoft Sans Serif"/>
            </a:endParaRPr>
          </a:p>
          <a:p>
            <a:pPr marL="12700" marR="414020">
              <a:lnSpc>
                <a:spcPct val="100499"/>
              </a:lnSpc>
              <a:spcBef>
                <a:spcPts val="95"/>
              </a:spcBef>
            </a:pPr>
            <a:endParaRPr sz="41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00499"/>
              </a:lnSpc>
              <a:spcBef>
                <a:spcPts val="1980"/>
              </a:spcBef>
            </a:pPr>
            <a:r>
              <a:rPr sz="4100" spc="-459" dirty="0">
                <a:solidFill>
                  <a:srgbClr val="5E5E5E"/>
                </a:solidFill>
                <a:latin typeface="Microsoft Sans Serif"/>
                <a:cs typeface="Microsoft Sans Serif"/>
              </a:rPr>
              <a:t>È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ca</a:t>
            </a:r>
            <a:r>
              <a:rPr sz="4100" spc="-6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275" dirty="0">
                <a:solidFill>
                  <a:srgbClr val="5E5E5E"/>
                </a:solidFill>
                <a:latin typeface="Microsoft Sans Serif"/>
                <a:cs typeface="Microsoft Sans Serif"/>
              </a:rPr>
              <a:t>’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3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z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un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04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g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3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i  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410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54" dirty="0">
                <a:solidFill>
                  <a:srgbClr val="5E5E5E"/>
                </a:solidFill>
                <a:latin typeface="Microsoft Sans Serif"/>
                <a:cs typeface="Microsoft Sans Serif"/>
              </a:rPr>
              <a:t>,</a:t>
            </a:r>
            <a:r>
              <a:rPr sz="4100" spc="-4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10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5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FF2F92"/>
                </a:solidFill>
                <a:latin typeface="Microsoft Sans Serif"/>
                <a:cs typeface="Microsoft Sans Serif"/>
              </a:rPr>
              <a:t>m</a:t>
            </a:r>
            <a:r>
              <a:rPr sz="4100" spc="-90" dirty="0">
                <a:solidFill>
                  <a:srgbClr val="FF2F92"/>
                </a:solidFill>
                <a:latin typeface="Microsoft Sans Serif"/>
                <a:cs typeface="Microsoft Sans Serif"/>
              </a:rPr>
              <a:t>i</a:t>
            </a:r>
            <a:r>
              <a:rPr sz="4100" spc="-110" dirty="0">
                <a:solidFill>
                  <a:srgbClr val="FF2F92"/>
                </a:solidFill>
                <a:latin typeface="Microsoft Sans Serif"/>
                <a:cs typeface="Microsoft Sans Serif"/>
              </a:rPr>
              <a:t>n</a:t>
            </a:r>
            <a:r>
              <a:rPr sz="4100" spc="-70" dirty="0">
                <a:solidFill>
                  <a:srgbClr val="FF2F92"/>
                </a:solidFill>
                <a:latin typeface="Microsoft Sans Serif"/>
                <a:cs typeface="Microsoft Sans Serif"/>
              </a:rPr>
              <a:t>acci</a:t>
            </a:r>
            <a:r>
              <a:rPr sz="4100" spc="-220" dirty="0">
                <a:solidFill>
                  <a:srgbClr val="FF2F92"/>
                </a:solidFill>
                <a:latin typeface="Microsoft Sans Serif"/>
                <a:cs typeface="Microsoft Sans Serif"/>
              </a:rPr>
              <a:t>a</a:t>
            </a:r>
            <a:r>
              <a:rPr sz="4100" spc="-254" dirty="0">
                <a:solidFill>
                  <a:srgbClr val="5E5E5E"/>
                </a:solidFill>
                <a:latin typeface="Microsoft Sans Serif"/>
                <a:cs typeface="Microsoft Sans Serif"/>
              </a:rPr>
              <a:t>,</a:t>
            </a:r>
            <a:r>
              <a:rPr sz="4100" spc="-4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ll</a:t>
            </a:r>
            <a:r>
              <a:rPr sz="410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ss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dirty="0">
                <a:solidFill>
                  <a:srgbClr val="5E5E5E"/>
                </a:solidFill>
                <a:latin typeface="Microsoft Sans Serif"/>
                <a:cs typeface="Microsoft Sans Serif"/>
              </a:rPr>
              <a:t>b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7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à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25" dirty="0">
                <a:solidFill>
                  <a:srgbClr val="5E5E5E"/>
                </a:solidFill>
                <a:latin typeface="Microsoft Sans Serif"/>
                <a:cs typeface="Microsoft Sans Serif"/>
              </a:rPr>
              <a:t>ch</a:t>
            </a:r>
            <a:r>
              <a:rPr sz="410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e  e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ss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10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45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175" dirty="0">
                <a:solidFill>
                  <a:srgbClr val="5E5E5E"/>
                </a:solidFill>
                <a:latin typeface="Microsoft Sans Serif"/>
                <a:cs typeface="Microsoft Sans Serif"/>
              </a:rPr>
              <a:t>as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fo</a:t>
            </a:r>
            <a:r>
              <a:rPr sz="410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2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un</a:t>
            </a:r>
            <a:r>
              <a:rPr sz="4100" spc="-25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dirty="0">
                <a:solidFill>
                  <a:srgbClr val="FF2F92"/>
                </a:solidFill>
                <a:latin typeface="Microsoft Sans Serif"/>
                <a:cs typeface="Microsoft Sans Serif"/>
              </a:rPr>
              <a:t>d</a:t>
            </a:r>
            <a:r>
              <a:rPr sz="4100" spc="-160" dirty="0">
                <a:solidFill>
                  <a:srgbClr val="FF2F92"/>
                </a:solidFill>
                <a:latin typeface="Microsoft Sans Serif"/>
                <a:cs typeface="Microsoft Sans Serif"/>
              </a:rPr>
              <a:t>a</a:t>
            </a:r>
            <a:r>
              <a:rPr sz="4100" spc="-165" dirty="0">
                <a:solidFill>
                  <a:srgbClr val="FF2F92"/>
                </a:solidFill>
                <a:latin typeface="Microsoft Sans Serif"/>
                <a:cs typeface="Microsoft Sans Serif"/>
              </a:rPr>
              <a:t>n</a:t>
            </a:r>
            <a:r>
              <a:rPr sz="4100" spc="-110" dirty="0">
                <a:solidFill>
                  <a:srgbClr val="FF2F92"/>
                </a:solidFill>
                <a:latin typeface="Microsoft Sans Serif"/>
                <a:cs typeface="Microsoft Sans Serif"/>
              </a:rPr>
              <a:t>n</a:t>
            </a:r>
            <a:r>
              <a:rPr sz="4100" spc="-220" dirty="0">
                <a:solidFill>
                  <a:srgbClr val="FF2F92"/>
                </a:solidFill>
                <a:latin typeface="Microsoft Sans Serif"/>
                <a:cs typeface="Microsoft Sans Serif"/>
              </a:rPr>
              <a:t>o</a:t>
            </a:r>
            <a:r>
              <a:rPr sz="4100" spc="-254" dirty="0">
                <a:solidFill>
                  <a:srgbClr val="5E5E5E"/>
                </a:solidFill>
                <a:latin typeface="Microsoft Sans Serif"/>
                <a:cs typeface="Microsoft Sans Serif"/>
              </a:rPr>
              <a:t>.</a:t>
            </a:r>
            <a:endParaRPr sz="4100" dirty="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bject 50"/>
          <p:cNvSpPr txBox="1">
            <a:spLocks noGrp="1"/>
          </p:cNvSpPr>
          <p:nvPr>
            <p:ph type="title"/>
          </p:nvPr>
        </p:nvSpPr>
        <p:spPr>
          <a:xfrm>
            <a:off x="6007284" y="693580"/>
            <a:ext cx="6350635" cy="10687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6850" b="0" spc="125" dirty="0">
                <a:solidFill>
                  <a:srgbClr val="535353"/>
                </a:solidFill>
                <a:latin typeface="Georgia"/>
                <a:cs typeface="Georgia"/>
              </a:rPr>
              <a:t>Cyber</a:t>
            </a:r>
            <a:r>
              <a:rPr sz="6850" b="0" spc="-170" dirty="0">
                <a:solidFill>
                  <a:srgbClr val="535353"/>
                </a:solidFill>
                <a:latin typeface="Georgia"/>
                <a:cs typeface="Georgia"/>
              </a:rPr>
              <a:t> </a:t>
            </a:r>
            <a:r>
              <a:rPr sz="6850" b="0" spc="265" dirty="0">
                <a:solidFill>
                  <a:srgbClr val="535353"/>
                </a:solidFill>
                <a:latin typeface="Georgia"/>
                <a:cs typeface="Georgia"/>
              </a:rPr>
              <a:t>attackers</a:t>
            </a:r>
            <a:endParaRPr sz="6850" dirty="0">
              <a:latin typeface="Georgia"/>
              <a:cs typeface="Georgia"/>
            </a:endParaRPr>
          </a:p>
        </p:txBody>
      </p:sp>
      <p:sp>
        <p:nvSpPr>
          <p:cNvPr id="2" name="object 2"/>
          <p:cNvSpPr/>
          <p:nvPr/>
        </p:nvSpPr>
        <p:spPr>
          <a:xfrm>
            <a:off x="3166783" y="952251"/>
            <a:ext cx="2032635" cy="1979930"/>
          </a:xfrm>
          <a:custGeom>
            <a:avLst/>
            <a:gdLst/>
            <a:ahLst/>
            <a:cxnLst/>
            <a:rect l="l" t="t" r="r" b="b"/>
            <a:pathLst>
              <a:path w="2032635" h="1979930">
                <a:moveTo>
                  <a:pt x="1613293" y="622401"/>
                </a:moveTo>
                <a:lnTo>
                  <a:pt x="1595729" y="587756"/>
                </a:lnTo>
                <a:lnTo>
                  <a:pt x="1573047" y="555879"/>
                </a:lnTo>
                <a:lnTo>
                  <a:pt x="1545932" y="526364"/>
                </a:lnTo>
                <a:lnTo>
                  <a:pt x="1515033" y="498754"/>
                </a:lnTo>
                <a:lnTo>
                  <a:pt x="1481035" y="472655"/>
                </a:lnTo>
                <a:lnTo>
                  <a:pt x="1444586" y="447611"/>
                </a:lnTo>
                <a:lnTo>
                  <a:pt x="1406359" y="423214"/>
                </a:lnTo>
                <a:lnTo>
                  <a:pt x="1327264" y="374624"/>
                </a:lnTo>
                <a:lnTo>
                  <a:pt x="1287729" y="349567"/>
                </a:lnTo>
                <a:lnTo>
                  <a:pt x="1249083" y="323443"/>
                </a:lnTo>
                <a:lnTo>
                  <a:pt x="1211999" y="295821"/>
                </a:lnTo>
                <a:lnTo>
                  <a:pt x="1177137" y="266268"/>
                </a:lnTo>
                <a:lnTo>
                  <a:pt x="1145184" y="234353"/>
                </a:lnTo>
                <a:lnTo>
                  <a:pt x="1116787" y="199656"/>
                </a:lnTo>
                <a:lnTo>
                  <a:pt x="1092631" y="161747"/>
                </a:lnTo>
                <a:lnTo>
                  <a:pt x="1073365" y="120192"/>
                </a:lnTo>
                <a:lnTo>
                  <a:pt x="1061618" y="164973"/>
                </a:lnTo>
                <a:lnTo>
                  <a:pt x="1056792" y="212064"/>
                </a:lnTo>
                <a:lnTo>
                  <a:pt x="1058633" y="259765"/>
                </a:lnTo>
                <a:lnTo>
                  <a:pt x="1066901" y="306362"/>
                </a:lnTo>
                <a:lnTo>
                  <a:pt x="1081328" y="350151"/>
                </a:lnTo>
                <a:lnTo>
                  <a:pt x="1101686" y="389420"/>
                </a:lnTo>
                <a:lnTo>
                  <a:pt x="1084427" y="383552"/>
                </a:lnTo>
                <a:lnTo>
                  <a:pt x="1032484" y="370776"/>
                </a:lnTo>
                <a:lnTo>
                  <a:pt x="945553" y="358368"/>
                </a:lnTo>
                <a:lnTo>
                  <a:pt x="823353" y="353555"/>
                </a:lnTo>
                <a:lnTo>
                  <a:pt x="854075" y="372706"/>
                </a:lnTo>
                <a:lnTo>
                  <a:pt x="892009" y="403974"/>
                </a:lnTo>
                <a:lnTo>
                  <a:pt x="930668" y="443141"/>
                </a:lnTo>
                <a:lnTo>
                  <a:pt x="963574" y="486016"/>
                </a:lnTo>
                <a:lnTo>
                  <a:pt x="984224" y="528421"/>
                </a:lnTo>
                <a:lnTo>
                  <a:pt x="986142" y="566140"/>
                </a:lnTo>
                <a:lnTo>
                  <a:pt x="973175" y="587095"/>
                </a:lnTo>
                <a:lnTo>
                  <a:pt x="947788" y="608469"/>
                </a:lnTo>
                <a:lnTo>
                  <a:pt x="912253" y="630555"/>
                </a:lnTo>
                <a:lnTo>
                  <a:pt x="868845" y="653681"/>
                </a:lnTo>
                <a:lnTo>
                  <a:pt x="767410" y="704253"/>
                </a:lnTo>
                <a:lnTo>
                  <a:pt x="713943" y="732307"/>
                </a:lnTo>
                <a:lnTo>
                  <a:pt x="661644" y="762609"/>
                </a:lnTo>
                <a:lnTo>
                  <a:pt x="612787" y="795477"/>
                </a:lnTo>
                <a:lnTo>
                  <a:pt x="569645" y="831215"/>
                </a:lnTo>
                <a:lnTo>
                  <a:pt x="645566" y="821016"/>
                </a:lnTo>
                <a:lnTo>
                  <a:pt x="710209" y="818896"/>
                </a:lnTo>
                <a:lnTo>
                  <a:pt x="764133" y="824395"/>
                </a:lnTo>
                <a:lnTo>
                  <a:pt x="807847" y="837031"/>
                </a:lnTo>
                <a:lnTo>
                  <a:pt x="841895" y="856361"/>
                </a:lnTo>
                <a:lnTo>
                  <a:pt x="883056" y="913155"/>
                </a:lnTo>
                <a:lnTo>
                  <a:pt x="889711" y="949401"/>
                </a:lnTo>
                <a:lnTo>
                  <a:pt x="887514" y="990409"/>
                </a:lnTo>
                <a:lnTo>
                  <a:pt x="879182" y="1035875"/>
                </a:lnTo>
                <a:lnTo>
                  <a:pt x="867460" y="1085494"/>
                </a:lnTo>
                <a:lnTo>
                  <a:pt x="855078" y="1138961"/>
                </a:lnTo>
                <a:lnTo>
                  <a:pt x="911898" y="1090650"/>
                </a:lnTo>
                <a:lnTo>
                  <a:pt x="951064" y="1062736"/>
                </a:lnTo>
                <a:lnTo>
                  <a:pt x="995680" y="1033856"/>
                </a:lnTo>
                <a:lnTo>
                  <a:pt x="1044422" y="1005154"/>
                </a:lnTo>
                <a:lnTo>
                  <a:pt x="1096010" y="977773"/>
                </a:lnTo>
                <a:lnTo>
                  <a:pt x="1149134" y="952868"/>
                </a:lnTo>
                <a:lnTo>
                  <a:pt x="1202499" y="931583"/>
                </a:lnTo>
                <a:lnTo>
                  <a:pt x="1254823" y="915060"/>
                </a:lnTo>
                <a:lnTo>
                  <a:pt x="1304798" y="904468"/>
                </a:lnTo>
                <a:lnTo>
                  <a:pt x="1267917" y="893572"/>
                </a:lnTo>
                <a:lnTo>
                  <a:pt x="1220050" y="882383"/>
                </a:lnTo>
                <a:lnTo>
                  <a:pt x="1172184" y="873455"/>
                </a:lnTo>
                <a:lnTo>
                  <a:pt x="1135291" y="869353"/>
                </a:lnTo>
                <a:lnTo>
                  <a:pt x="1170203" y="836155"/>
                </a:lnTo>
                <a:lnTo>
                  <a:pt x="1210348" y="807389"/>
                </a:lnTo>
                <a:lnTo>
                  <a:pt x="1254696" y="782993"/>
                </a:lnTo>
                <a:lnTo>
                  <a:pt x="1302219" y="762863"/>
                </a:lnTo>
                <a:lnTo>
                  <a:pt x="1351864" y="746912"/>
                </a:lnTo>
                <a:lnTo>
                  <a:pt x="1402626" y="735076"/>
                </a:lnTo>
                <a:lnTo>
                  <a:pt x="1453438" y="727252"/>
                </a:lnTo>
                <a:lnTo>
                  <a:pt x="1503286" y="723353"/>
                </a:lnTo>
                <a:lnTo>
                  <a:pt x="1551127" y="723303"/>
                </a:lnTo>
                <a:lnTo>
                  <a:pt x="1595920" y="726998"/>
                </a:lnTo>
                <a:lnTo>
                  <a:pt x="1613293" y="622401"/>
                </a:lnTo>
                <a:close/>
              </a:path>
              <a:path w="2032635" h="1979930">
                <a:moveTo>
                  <a:pt x="2032469" y="1640027"/>
                </a:moveTo>
                <a:lnTo>
                  <a:pt x="1990242" y="1641970"/>
                </a:lnTo>
                <a:lnTo>
                  <a:pt x="1876742" y="1643100"/>
                </a:lnTo>
                <a:lnTo>
                  <a:pt x="1711782" y="1636369"/>
                </a:lnTo>
                <a:lnTo>
                  <a:pt x="1515160" y="1614728"/>
                </a:lnTo>
                <a:lnTo>
                  <a:pt x="1465961" y="1606702"/>
                </a:lnTo>
                <a:lnTo>
                  <a:pt x="1416342" y="1597317"/>
                </a:lnTo>
                <a:lnTo>
                  <a:pt x="1366596" y="1586509"/>
                </a:lnTo>
                <a:lnTo>
                  <a:pt x="1316951" y="1574165"/>
                </a:lnTo>
                <a:lnTo>
                  <a:pt x="1267701" y="1560195"/>
                </a:lnTo>
                <a:lnTo>
                  <a:pt x="1219111" y="1544510"/>
                </a:lnTo>
                <a:lnTo>
                  <a:pt x="1171435" y="1527009"/>
                </a:lnTo>
                <a:lnTo>
                  <a:pt x="1124927" y="1507604"/>
                </a:lnTo>
                <a:lnTo>
                  <a:pt x="1079881" y="1486192"/>
                </a:lnTo>
                <a:lnTo>
                  <a:pt x="1036548" y="1462684"/>
                </a:lnTo>
                <a:lnTo>
                  <a:pt x="995184" y="1436992"/>
                </a:lnTo>
                <a:lnTo>
                  <a:pt x="956056" y="1409001"/>
                </a:lnTo>
                <a:lnTo>
                  <a:pt x="919454" y="1378635"/>
                </a:lnTo>
                <a:lnTo>
                  <a:pt x="885609" y="1345793"/>
                </a:lnTo>
                <a:lnTo>
                  <a:pt x="854811" y="1310386"/>
                </a:lnTo>
                <a:lnTo>
                  <a:pt x="827316" y="1272311"/>
                </a:lnTo>
                <a:lnTo>
                  <a:pt x="803389" y="1231468"/>
                </a:lnTo>
                <a:lnTo>
                  <a:pt x="762076" y="1119987"/>
                </a:lnTo>
                <a:lnTo>
                  <a:pt x="760831" y="1017371"/>
                </a:lnTo>
                <a:lnTo>
                  <a:pt x="817321" y="916178"/>
                </a:lnTo>
                <a:lnTo>
                  <a:pt x="798728" y="901712"/>
                </a:lnTo>
                <a:lnTo>
                  <a:pt x="739889" y="875766"/>
                </a:lnTo>
                <a:lnTo>
                  <a:pt x="636231" y="864565"/>
                </a:lnTo>
                <a:lnTo>
                  <a:pt x="483184" y="894270"/>
                </a:lnTo>
                <a:lnTo>
                  <a:pt x="488594" y="874382"/>
                </a:lnTo>
                <a:lnTo>
                  <a:pt x="515493" y="823518"/>
                </a:lnTo>
                <a:lnTo>
                  <a:pt x="579843" y="754888"/>
                </a:lnTo>
                <a:lnTo>
                  <a:pt x="697623" y="681685"/>
                </a:lnTo>
                <a:lnTo>
                  <a:pt x="734834" y="664743"/>
                </a:lnTo>
                <a:lnTo>
                  <a:pt x="805141" y="634542"/>
                </a:lnTo>
                <a:lnTo>
                  <a:pt x="836714" y="620458"/>
                </a:lnTo>
                <a:lnTo>
                  <a:pt x="888936" y="592226"/>
                </a:lnTo>
                <a:lnTo>
                  <a:pt x="921562" y="561136"/>
                </a:lnTo>
                <a:lnTo>
                  <a:pt x="928649" y="543471"/>
                </a:lnTo>
                <a:lnTo>
                  <a:pt x="928560" y="523849"/>
                </a:lnTo>
                <a:lnTo>
                  <a:pt x="903884" y="477037"/>
                </a:lnTo>
                <a:lnTo>
                  <a:pt x="877785" y="449008"/>
                </a:lnTo>
                <a:lnTo>
                  <a:pt x="841502" y="417360"/>
                </a:lnTo>
                <a:lnTo>
                  <a:pt x="794283" y="381647"/>
                </a:lnTo>
                <a:lnTo>
                  <a:pt x="735380" y="341464"/>
                </a:lnTo>
                <a:lnTo>
                  <a:pt x="756119" y="334721"/>
                </a:lnTo>
                <a:lnTo>
                  <a:pt x="815492" y="322872"/>
                </a:lnTo>
                <a:lnTo>
                  <a:pt x="909193" y="318528"/>
                </a:lnTo>
                <a:lnTo>
                  <a:pt x="1032929" y="334289"/>
                </a:lnTo>
                <a:lnTo>
                  <a:pt x="1022908" y="309130"/>
                </a:lnTo>
                <a:lnTo>
                  <a:pt x="1009662" y="244335"/>
                </a:lnTo>
                <a:lnTo>
                  <a:pt x="1018451" y="155879"/>
                </a:lnTo>
                <a:lnTo>
                  <a:pt x="1074496" y="59778"/>
                </a:lnTo>
                <a:lnTo>
                  <a:pt x="1082052" y="75679"/>
                </a:lnTo>
                <a:lnTo>
                  <a:pt x="1091057" y="93395"/>
                </a:lnTo>
                <a:lnTo>
                  <a:pt x="1125918" y="152806"/>
                </a:lnTo>
                <a:lnTo>
                  <a:pt x="1153934" y="191376"/>
                </a:lnTo>
                <a:lnTo>
                  <a:pt x="1186408" y="226529"/>
                </a:lnTo>
                <a:lnTo>
                  <a:pt x="1222527" y="253492"/>
                </a:lnTo>
                <a:lnTo>
                  <a:pt x="1283512" y="290055"/>
                </a:lnTo>
                <a:lnTo>
                  <a:pt x="1335239" y="323761"/>
                </a:lnTo>
                <a:lnTo>
                  <a:pt x="1371092" y="348488"/>
                </a:lnTo>
                <a:lnTo>
                  <a:pt x="1384515" y="358076"/>
                </a:lnTo>
                <a:lnTo>
                  <a:pt x="1380921" y="335546"/>
                </a:lnTo>
                <a:lnTo>
                  <a:pt x="1374254" y="278028"/>
                </a:lnTo>
                <a:lnTo>
                  <a:pt x="1370634" y="200698"/>
                </a:lnTo>
                <a:lnTo>
                  <a:pt x="1376210" y="118681"/>
                </a:lnTo>
                <a:lnTo>
                  <a:pt x="1330845" y="86868"/>
                </a:lnTo>
                <a:lnTo>
                  <a:pt x="1195184" y="28676"/>
                </a:lnTo>
                <a:lnTo>
                  <a:pt x="969810" y="0"/>
                </a:lnTo>
                <a:lnTo>
                  <a:pt x="655332" y="56756"/>
                </a:lnTo>
                <a:lnTo>
                  <a:pt x="672617" y="57975"/>
                </a:lnTo>
                <a:lnTo>
                  <a:pt x="709206" y="64262"/>
                </a:lnTo>
                <a:lnTo>
                  <a:pt x="742175" y="79540"/>
                </a:lnTo>
                <a:lnTo>
                  <a:pt x="748639" y="107734"/>
                </a:lnTo>
                <a:lnTo>
                  <a:pt x="742492" y="114541"/>
                </a:lnTo>
                <a:lnTo>
                  <a:pt x="730110" y="120942"/>
                </a:lnTo>
                <a:lnTo>
                  <a:pt x="712076" y="127317"/>
                </a:lnTo>
                <a:lnTo>
                  <a:pt x="688962" y="134035"/>
                </a:lnTo>
                <a:lnTo>
                  <a:pt x="629793" y="150075"/>
                </a:lnTo>
                <a:lnTo>
                  <a:pt x="594893" y="160147"/>
                </a:lnTo>
                <a:lnTo>
                  <a:pt x="557237" y="172085"/>
                </a:lnTo>
                <a:lnTo>
                  <a:pt x="517372" y="186283"/>
                </a:lnTo>
                <a:lnTo>
                  <a:pt x="475907" y="203123"/>
                </a:lnTo>
                <a:lnTo>
                  <a:pt x="433400" y="222973"/>
                </a:lnTo>
                <a:lnTo>
                  <a:pt x="390436" y="246227"/>
                </a:lnTo>
                <a:lnTo>
                  <a:pt x="347586" y="273253"/>
                </a:lnTo>
                <a:lnTo>
                  <a:pt x="305435" y="304431"/>
                </a:lnTo>
                <a:lnTo>
                  <a:pt x="264553" y="340156"/>
                </a:lnTo>
                <a:lnTo>
                  <a:pt x="225539" y="380784"/>
                </a:lnTo>
                <a:lnTo>
                  <a:pt x="188937" y="426720"/>
                </a:lnTo>
                <a:lnTo>
                  <a:pt x="155346" y="478332"/>
                </a:lnTo>
                <a:lnTo>
                  <a:pt x="125349" y="536016"/>
                </a:lnTo>
                <a:lnTo>
                  <a:pt x="99504" y="600125"/>
                </a:lnTo>
                <a:lnTo>
                  <a:pt x="109524" y="589076"/>
                </a:lnTo>
                <a:lnTo>
                  <a:pt x="129692" y="572033"/>
                </a:lnTo>
                <a:lnTo>
                  <a:pt x="155448" y="560451"/>
                </a:lnTo>
                <a:lnTo>
                  <a:pt x="182232" y="565759"/>
                </a:lnTo>
                <a:lnTo>
                  <a:pt x="184810" y="571627"/>
                </a:lnTo>
                <a:lnTo>
                  <a:pt x="182613" y="582104"/>
                </a:lnTo>
                <a:lnTo>
                  <a:pt x="176263" y="597027"/>
                </a:lnTo>
                <a:lnTo>
                  <a:pt x="166370" y="616242"/>
                </a:lnTo>
                <a:lnTo>
                  <a:pt x="138518" y="666889"/>
                </a:lnTo>
                <a:lnTo>
                  <a:pt x="121793" y="698004"/>
                </a:lnTo>
                <a:lnTo>
                  <a:pt x="104038" y="732764"/>
                </a:lnTo>
                <a:lnTo>
                  <a:pt x="85890" y="770991"/>
                </a:lnTo>
                <a:lnTo>
                  <a:pt x="67957" y="812546"/>
                </a:lnTo>
                <a:lnTo>
                  <a:pt x="50863" y="857262"/>
                </a:lnTo>
                <a:lnTo>
                  <a:pt x="35242" y="904963"/>
                </a:lnTo>
                <a:lnTo>
                  <a:pt x="21729" y="955509"/>
                </a:lnTo>
                <a:lnTo>
                  <a:pt x="10922" y="1008722"/>
                </a:lnTo>
                <a:lnTo>
                  <a:pt x="3479" y="1064463"/>
                </a:lnTo>
                <a:lnTo>
                  <a:pt x="0" y="1122540"/>
                </a:lnTo>
                <a:lnTo>
                  <a:pt x="1104" y="1182801"/>
                </a:lnTo>
                <a:lnTo>
                  <a:pt x="7442" y="1245108"/>
                </a:lnTo>
                <a:lnTo>
                  <a:pt x="19634" y="1309268"/>
                </a:lnTo>
                <a:lnTo>
                  <a:pt x="38290" y="1375130"/>
                </a:lnTo>
                <a:lnTo>
                  <a:pt x="64046" y="1442542"/>
                </a:lnTo>
                <a:lnTo>
                  <a:pt x="271627" y="1727479"/>
                </a:lnTo>
                <a:lnTo>
                  <a:pt x="526592" y="1889721"/>
                </a:lnTo>
                <a:lnTo>
                  <a:pt x="742759" y="1962607"/>
                </a:lnTo>
                <a:lnTo>
                  <a:pt x="833970" y="1979498"/>
                </a:lnTo>
                <a:lnTo>
                  <a:pt x="1401089" y="1836381"/>
                </a:lnTo>
                <a:lnTo>
                  <a:pt x="2032469" y="1640027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3738126" y="721936"/>
            <a:ext cx="3836739" cy="3992245"/>
            <a:chOff x="13738126" y="721936"/>
            <a:chExt cx="3836739" cy="3992245"/>
          </a:xfrm>
        </p:grpSpPr>
        <p:sp>
          <p:nvSpPr>
            <p:cNvPr id="4" name="object 4"/>
            <p:cNvSpPr/>
            <p:nvPr/>
          </p:nvSpPr>
          <p:spPr>
            <a:xfrm>
              <a:off x="13738195" y="721936"/>
              <a:ext cx="3836670" cy="3992245"/>
            </a:xfrm>
            <a:custGeom>
              <a:avLst/>
              <a:gdLst/>
              <a:ahLst/>
              <a:cxnLst/>
              <a:rect l="l" t="t" r="r" b="b"/>
              <a:pathLst>
                <a:path w="3836669" h="3992245">
                  <a:moveTo>
                    <a:pt x="3114872" y="0"/>
                  </a:moveTo>
                  <a:lnTo>
                    <a:pt x="721217" y="0"/>
                  </a:lnTo>
                  <a:lnTo>
                    <a:pt x="577685" y="552"/>
                  </a:lnTo>
                  <a:lnTo>
                    <a:pt x="516584" y="1864"/>
                  </a:lnTo>
                  <a:lnTo>
                    <a:pt x="461932" y="4418"/>
                  </a:lnTo>
                  <a:lnTo>
                    <a:pt x="413232" y="8630"/>
                  </a:lnTo>
                  <a:lnTo>
                    <a:pt x="369990" y="14913"/>
                  </a:lnTo>
                  <a:lnTo>
                    <a:pt x="331707" y="23681"/>
                  </a:lnTo>
                  <a:lnTo>
                    <a:pt x="253386" y="54383"/>
                  </a:lnTo>
                  <a:lnTo>
                    <a:pt x="211614" y="77963"/>
                  </a:lnTo>
                  <a:lnTo>
                    <a:pt x="172876" y="105786"/>
                  </a:lnTo>
                  <a:lnTo>
                    <a:pt x="137473" y="137550"/>
                  </a:lnTo>
                  <a:lnTo>
                    <a:pt x="105710" y="172953"/>
                  </a:lnTo>
                  <a:lnTo>
                    <a:pt x="77888" y="211692"/>
                  </a:lnTo>
                  <a:lnTo>
                    <a:pt x="54311" y="253464"/>
                  </a:lnTo>
                  <a:lnTo>
                    <a:pt x="35280" y="297968"/>
                  </a:lnTo>
                  <a:lnTo>
                    <a:pt x="14844" y="370065"/>
                  </a:lnTo>
                  <a:lnTo>
                    <a:pt x="8561" y="413307"/>
                  </a:lnTo>
                  <a:lnTo>
                    <a:pt x="4349" y="462006"/>
                  </a:lnTo>
                  <a:lnTo>
                    <a:pt x="1795" y="516657"/>
                  </a:lnTo>
                  <a:lnTo>
                    <a:pt x="483" y="577758"/>
                  </a:lnTo>
                  <a:lnTo>
                    <a:pt x="0" y="645804"/>
                  </a:lnTo>
                  <a:lnTo>
                    <a:pt x="0" y="3346029"/>
                  </a:lnTo>
                  <a:lnTo>
                    <a:pt x="483" y="3414074"/>
                  </a:lnTo>
                  <a:lnTo>
                    <a:pt x="1795" y="3475175"/>
                  </a:lnTo>
                  <a:lnTo>
                    <a:pt x="4349" y="3529826"/>
                  </a:lnTo>
                  <a:lnTo>
                    <a:pt x="8561" y="3578525"/>
                  </a:lnTo>
                  <a:lnTo>
                    <a:pt x="14844" y="3621767"/>
                  </a:lnTo>
                  <a:lnTo>
                    <a:pt x="23612" y="3660048"/>
                  </a:lnTo>
                  <a:lnTo>
                    <a:pt x="54311" y="3738368"/>
                  </a:lnTo>
                  <a:lnTo>
                    <a:pt x="77888" y="3780141"/>
                  </a:lnTo>
                  <a:lnTo>
                    <a:pt x="105710" y="3818880"/>
                  </a:lnTo>
                  <a:lnTo>
                    <a:pt x="137473" y="3854283"/>
                  </a:lnTo>
                  <a:lnTo>
                    <a:pt x="172876" y="3886047"/>
                  </a:lnTo>
                  <a:lnTo>
                    <a:pt x="211614" y="3913870"/>
                  </a:lnTo>
                  <a:lnTo>
                    <a:pt x="253386" y="3937449"/>
                  </a:lnTo>
                  <a:lnTo>
                    <a:pt x="297890" y="3956481"/>
                  </a:lnTo>
                  <a:lnTo>
                    <a:pt x="369990" y="3976916"/>
                  </a:lnTo>
                  <a:lnTo>
                    <a:pt x="413232" y="3983198"/>
                  </a:lnTo>
                  <a:lnTo>
                    <a:pt x="461932" y="3987409"/>
                  </a:lnTo>
                  <a:lnTo>
                    <a:pt x="516584" y="3989964"/>
                  </a:lnTo>
                  <a:lnTo>
                    <a:pt x="577685" y="3991275"/>
                  </a:lnTo>
                  <a:lnTo>
                    <a:pt x="645731" y="3991759"/>
                  </a:lnTo>
                  <a:lnTo>
                    <a:pt x="721217" y="3991828"/>
                  </a:lnTo>
                  <a:lnTo>
                    <a:pt x="3114872" y="3991828"/>
                  </a:lnTo>
                  <a:lnTo>
                    <a:pt x="3258404" y="3991275"/>
                  </a:lnTo>
                  <a:lnTo>
                    <a:pt x="3319505" y="3989964"/>
                  </a:lnTo>
                  <a:lnTo>
                    <a:pt x="3374158" y="3987409"/>
                  </a:lnTo>
                  <a:lnTo>
                    <a:pt x="3422857" y="3983198"/>
                  </a:lnTo>
                  <a:lnTo>
                    <a:pt x="3466100" y="3976916"/>
                  </a:lnTo>
                  <a:lnTo>
                    <a:pt x="3504382" y="3968148"/>
                  </a:lnTo>
                  <a:lnTo>
                    <a:pt x="3582703" y="3937449"/>
                  </a:lnTo>
                  <a:lnTo>
                    <a:pt x="3624476" y="3913870"/>
                  </a:lnTo>
                  <a:lnTo>
                    <a:pt x="3663214" y="3886047"/>
                  </a:lnTo>
                  <a:lnTo>
                    <a:pt x="3698616" y="3854283"/>
                  </a:lnTo>
                  <a:lnTo>
                    <a:pt x="3730379" y="3818880"/>
                  </a:lnTo>
                  <a:lnTo>
                    <a:pt x="3758201" y="3780141"/>
                  </a:lnTo>
                  <a:lnTo>
                    <a:pt x="3781779" y="3738368"/>
                  </a:lnTo>
                  <a:lnTo>
                    <a:pt x="3800809" y="3693864"/>
                  </a:lnTo>
                  <a:lnTo>
                    <a:pt x="3821246" y="3621767"/>
                  </a:lnTo>
                  <a:lnTo>
                    <a:pt x="3827529" y="3578525"/>
                  </a:lnTo>
                  <a:lnTo>
                    <a:pt x="3831740" y="3529826"/>
                  </a:lnTo>
                  <a:lnTo>
                    <a:pt x="3834295" y="3475175"/>
                  </a:lnTo>
                  <a:lnTo>
                    <a:pt x="3835607" y="3414074"/>
                  </a:lnTo>
                  <a:lnTo>
                    <a:pt x="3836090" y="3346029"/>
                  </a:lnTo>
                  <a:lnTo>
                    <a:pt x="3836090" y="645804"/>
                  </a:lnTo>
                  <a:lnTo>
                    <a:pt x="3835607" y="577758"/>
                  </a:lnTo>
                  <a:lnTo>
                    <a:pt x="3834295" y="516657"/>
                  </a:lnTo>
                  <a:lnTo>
                    <a:pt x="3831740" y="462006"/>
                  </a:lnTo>
                  <a:lnTo>
                    <a:pt x="3827529" y="413307"/>
                  </a:lnTo>
                  <a:lnTo>
                    <a:pt x="3821246" y="370065"/>
                  </a:lnTo>
                  <a:lnTo>
                    <a:pt x="3812478" y="331785"/>
                  </a:lnTo>
                  <a:lnTo>
                    <a:pt x="3781779" y="253464"/>
                  </a:lnTo>
                  <a:lnTo>
                    <a:pt x="3758201" y="211692"/>
                  </a:lnTo>
                  <a:lnTo>
                    <a:pt x="3730379" y="172953"/>
                  </a:lnTo>
                  <a:lnTo>
                    <a:pt x="3698616" y="137550"/>
                  </a:lnTo>
                  <a:lnTo>
                    <a:pt x="3663214" y="105786"/>
                  </a:lnTo>
                  <a:lnTo>
                    <a:pt x="3624476" y="77963"/>
                  </a:lnTo>
                  <a:lnTo>
                    <a:pt x="3582703" y="54383"/>
                  </a:lnTo>
                  <a:lnTo>
                    <a:pt x="3538200" y="35349"/>
                  </a:lnTo>
                  <a:lnTo>
                    <a:pt x="3466100" y="14913"/>
                  </a:lnTo>
                  <a:lnTo>
                    <a:pt x="3422857" y="8630"/>
                  </a:lnTo>
                  <a:lnTo>
                    <a:pt x="3374158" y="4418"/>
                  </a:lnTo>
                  <a:lnTo>
                    <a:pt x="3319505" y="1864"/>
                  </a:lnTo>
                  <a:lnTo>
                    <a:pt x="3258404" y="552"/>
                  </a:lnTo>
                  <a:lnTo>
                    <a:pt x="31148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738126" y="721936"/>
              <a:ext cx="3836670" cy="3992245"/>
            </a:xfrm>
            <a:custGeom>
              <a:avLst/>
              <a:gdLst/>
              <a:ahLst/>
              <a:cxnLst/>
              <a:rect l="l" t="t" r="r" b="b"/>
              <a:pathLst>
                <a:path w="3836669" h="3992245">
                  <a:moveTo>
                    <a:pt x="721285" y="0"/>
                  </a:moveTo>
                  <a:lnTo>
                    <a:pt x="3114943" y="0"/>
                  </a:lnTo>
                  <a:lnTo>
                    <a:pt x="3190430" y="69"/>
                  </a:lnTo>
                  <a:lnTo>
                    <a:pt x="3258476" y="552"/>
                  </a:lnTo>
                  <a:lnTo>
                    <a:pt x="3319576" y="1863"/>
                  </a:lnTo>
                  <a:lnTo>
                    <a:pt x="3374228" y="4418"/>
                  </a:lnTo>
                  <a:lnTo>
                    <a:pt x="3422926" y="8629"/>
                  </a:lnTo>
                  <a:lnTo>
                    <a:pt x="3466168" y="14911"/>
                  </a:lnTo>
                  <a:lnTo>
                    <a:pt x="3504448" y="23679"/>
                  </a:lnTo>
                  <a:lnTo>
                    <a:pt x="3582769" y="54378"/>
                  </a:lnTo>
                  <a:lnTo>
                    <a:pt x="3624542" y="77957"/>
                  </a:lnTo>
                  <a:lnTo>
                    <a:pt x="3663281" y="105780"/>
                  </a:lnTo>
                  <a:lnTo>
                    <a:pt x="3698684" y="137544"/>
                  </a:lnTo>
                  <a:lnTo>
                    <a:pt x="3730448" y="172947"/>
                  </a:lnTo>
                  <a:lnTo>
                    <a:pt x="3758271" y="211686"/>
                  </a:lnTo>
                  <a:lnTo>
                    <a:pt x="3781850" y="253459"/>
                  </a:lnTo>
                  <a:lnTo>
                    <a:pt x="3800883" y="297964"/>
                  </a:lnTo>
                  <a:lnTo>
                    <a:pt x="3821317" y="370061"/>
                  </a:lnTo>
                  <a:lnTo>
                    <a:pt x="3827599" y="413302"/>
                  </a:lnTo>
                  <a:lnTo>
                    <a:pt x="3831810" y="462001"/>
                  </a:lnTo>
                  <a:lnTo>
                    <a:pt x="3834364" y="516652"/>
                  </a:lnTo>
                  <a:lnTo>
                    <a:pt x="3835676" y="577753"/>
                  </a:lnTo>
                  <a:lnTo>
                    <a:pt x="3836159" y="645798"/>
                  </a:lnTo>
                  <a:lnTo>
                    <a:pt x="3836228" y="721285"/>
                  </a:lnTo>
                  <a:lnTo>
                    <a:pt x="3836228" y="3270537"/>
                  </a:lnTo>
                  <a:lnTo>
                    <a:pt x="3836159" y="3346024"/>
                  </a:lnTo>
                  <a:lnTo>
                    <a:pt x="3835676" y="3414069"/>
                  </a:lnTo>
                  <a:lnTo>
                    <a:pt x="3834364" y="3475170"/>
                  </a:lnTo>
                  <a:lnTo>
                    <a:pt x="3831810" y="3529822"/>
                  </a:lnTo>
                  <a:lnTo>
                    <a:pt x="3827599" y="3578520"/>
                  </a:lnTo>
                  <a:lnTo>
                    <a:pt x="3821317" y="3621762"/>
                  </a:lnTo>
                  <a:lnTo>
                    <a:pt x="3812550" y="3660043"/>
                  </a:lnTo>
                  <a:lnTo>
                    <a:pt x="3781850" y="3738363"/>
                  </a:lnTo>
                  <a:lnTo>
                    <a:pt x="3758271" y="3780136"/>
                  </a:lnTo>
                  <a:lnTo>
                    <a:pt x="3730448" y="3818875"/>
                  </a:lnTo>
                  <a:lnTo>
                    <a:pt x="3698684" y="3854278"/>
                  </a:lnTo>
                  <a:lnTo>
                    <a:pt x="3663281" y="3886042"/>
                  </a:lnTo>
                  <a:lnTo>
                    <a:pt x="3624542" y="3913865"/>
                  </a:lnTo>
                  <a:lnTo>
                    <a:pt x="3582769" y="3937443"/>
                  </a:lnTo>
                  <a:lnTo>
                    <a:pt x="3538265" y="3956476"/>
                  </a:lnTo>
                  <a:lnTo>
                    <a:pt x="3466168" y="3976911"/>
                  </a:lnTo>
                  <a:lnTo>
                    <a:pt x="3422926" y="3983193"/>
                  </a:lnTo>
                  <a:lnTo>
                    <a:pt x="3374228" y="3987404"/>
                  </a:lnTo>
                  <a:lnTo>
                    <a:pt x="3319576" y="3989958"/>
                  </a:lnTo>
                  <a:lnTo>
                    <a:pt x="3258476" y="3991270"/>
                  </a:lnTo>
                  <a:lnTo>
                    <a:pt x="3190430" y="3991753"/>
                  </a:lnTo>
                  <a:lnTo>
                    <a:pt x="3114943" y="3991822"/>
                  </a:lnTo>
                  <a:lnTo>
                    <a:pt x="721285" y="3991822"/>
                  </a:lnTo>
                  <a:lnTo>
                    <a:pt x="645798" y="3991753"/>
                  </a:lnTo>
                  <a:lnTo>
                    <a:pt x="577753" y="3991270"/>
                  </a:lnTo>
                  <a:lnTo>
                    <a:pt x="516652" y="3989958"/>
                  </a:lnTo>
                  <a:lnTo>
                    <a:pt x="462001" y="3987404"/>
                  </a:lnTo>
                  <a:lnTo>
                    <a:pt x="413302" y="3983193"/>
                  </a:lnTo>
                  <a:lnTo>
                    <a:pt x="370061" y="3976911"/>
                  </a:lnTo>
                  <a:lnTo>
                    <a:pt x="331780" y="3968143"/>
                  </a:lnTo>
                  <a:lnTo>
                    <a:pt x="253459" y="3937443"/>
                  </a:lnTo>
                  <a:lnTo>
                    <a:pt x="211686" y="3913865"/>
                  </a:lnTo>
                  <a:lnTo>
                    <a:pt x="172947" y="3886042"/>
                  </a:lnTo>
                  <a:lnTo>
                    <a:pt x="137544" y="3854278"/>
                  </a:lnTo>
                  <a:lnTo>
                    <a:pt x="105780" y="3818875"/>
                  </a:lnTo>
                  <a:lnTo>
                    <a:pt x="77957" y="3780136"/>
                  </a:lnTo>
                  <a:lnTo>
                    <a:pt x="54378" y="3738363"/>
                  </a:lnTo>
                  <a:lnTo>
                    <a:pt x="35346" y="3693859"/>
                  </a:lnTo>
                  <a:lnTo>
                    <a:pt x="14911" y="3621762"/>
                  </a:lnTo>
                  <a:lnTo>
                    <a:pt x="8629" y="3578520"/>
                  </a:lnTo>
                  <a:lnTo>
                    <a:pt x="4418" y="3529822"/>
                  </a:lnTo>
                  <a:lnTo>
                    <a:pt x="1863" y="3475170"/>
                  </a:lnTo>
                  <a:lnTo>
                    <a:pt x="552" y="3414069"/>
                  </a:lnTo>
                  <a:lnTo>
                    <a:pt x="69" y="3346024"/>
                  </a:lnTo>
                  <a:lnTo>
                    <a:pt x="0" y="3270537"/>
                  </a:lnTo>
                  <a:lnTo>
                    <a:pt x="0" y="721285"/>
                  </a:lnTo>
                  <a:lnTo>
                    <a:pt x="69" y="645798"/>
                  </a:lnTo>
                  <a:lnTo>
                    <a:pt x="552" y="577753"/>
                  </a:lnTo>
                  <a:lnTo>
                    <a:pt x="1863" y="516652"/>
                  </a:lnTo>
                  <a:lnTo>
                    <a:pt x="4418" y="462001"/>
                  </a:lnTo>
                  <a:lnTo>
                    <a:pt x="8629" y="413302"/>
                  </a:lnTo>
                  <a:lnTo>
                    <a:pt x="14911" y="370061"/>
                  </a:lnTo>
                  <a:lnTo>
                    <a:pt x="23679" y="331780"/>
                  </a:lnTo>
                  <a:lnTo>
                    <a:pt x="54378" y="253459"/>
                  </a:lnTo>
                  <a:lnTo>
                    <a:pt x="77957" y="211686"/>
                  </a:lnTo>
                  <a:lnTo>
                    <a:pt x="105780" y="172947"/>
                  </a:lnTo>
                  <a:lnTo>
                    <a:pt x="137544" y="137544"/>
                  </a:lnTo>
                  <a:lnTo>
                    <a:pt x="172947" y="105780"/>
                  </a:lnTo>
                  <a:lnTo>
                    <a:pt x="211686" y="77957"/>
                  </a:lnTo>
                  <a:lnTo>
                    <a:pt x="253459" y="54378"/>
                  </a:lnTo>
                  <a:lnTo>
                    <a:pt x="297964" y="35346"/>
                  </a:lnTo>
                  <a:lnTo>
                    <a:pt x="370061" y="14911"/>
                  </a:lnTo>
                  <a:lnTo>
                    <a:pt x="413302" y="8629"/>
                  </a:lnTo>
                  <a:lnTo>
                    <a:pt x="462001" y="4418"/>
                  </a:lnTo>
                  <a:lnTo>
                    <a:pt x="516652" y="1863"/>
                  </a:lnTo>
                  <a:lnTo>
                    <a:pt x="577753" y="552"/>
                  </a:lnTo>
                  <a:lnTo>
                    <a:pt x="645798" y="69"/>
                  </a:lnTo>
                  <a:lnTo>
                    <a:pt x="721285" y="0"/>
                  </a:lnTo>
                  <a:close/>
                </a:path>
              </a:pathLst>
            </a:custGeom>
            <a:ln w="52354">
              <a:solidFill>
                <a:srgbClr val="80878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2514462" y="2152643"/>
            <a:ext cx="10984865" cy="2587625"/>
            <a:chOff x="2514462" y="2152643"/>
            <a:chExt cx="10984865" cy="2587625"/>
          </a:xfrm>
        </p:grpSpPr>
        <p:sp>
          <p:nvSpPr>
            <p:cNvPr id="8" name="object 8"/>
            <p:cNvSpPr/>
            <p:nvPr/>
          </p:nvSpPr>
          <p:spPr>
            <a:xfrm>
              <a:off x="2540866" y="2178995"/>
              <a:ext cx="10932160" cy="2534920"/>
            </a:xfrm>
            <a:custGeom>
              <a:avLst/>
              <a:gdLst/>
              <a:ahLst/>
              <a:cxnLst/>
              <a:rect l="l" t="t" r="r" b="b"/>
              <a:pathLst>
                <a:path w="10932160" h="2534920">
                  <a:moveTo>
                    <a:pt x="10156453" y="0"/>
                  </a:moveTo>
                  <a:lnTo>
                    <a:pt x="775458" y="0"/>
                  </a:lnTo>
                  <a:lnTo>
                    <a:pt x="636729" y="417"/>
                  </a:lnTo>
                  <a:lnTo>
                    <a:pt x="576542" y="1407"/>
                  </a:lnTo>
                  <a:lnTo>
                    <a:pt x="521974" y="3336"/>
                  </a:lnTo>
                  <a:lnTo>
                    <a:pt x="472651" y="6516"/>
                  </a:lnTo>
                  <a:lnTo>
                    <a:pt x="428198" y="11260"/>
                  </a:lnTo>
                  <a:lnTo>
                    <a:pt x="388240" y="17881"/>
                  </a:lnTo>
                  <a:lnTo>
                    <a:pt x="320311" y="38004"/>
                  </a:lnTo>
                  <a:lnTo>
                    <a:pt x="272461" y="58467"/>
                  </a:lnTo>
                  <a:lnTo>
                    <a:pt x="227548" y="83818"/>
                  </a:lnTo>
                  <a:lnTo>
                    <a:pt x="185897" y="113733"/>
                  </a:lnTo>
                  <a:lnTo>
                    <a:pt x="147832" y="147885"/>
                  </a:lnTo>
                  <a:lnTo>
                    <a:pt x="113680" y="185949"/>
                  </a:lnTo>
                  <a:lnTo>
                    <a:pt x="83766" y="227601"/>
                  </a:lnTo>
                  <a:lnTo>
                    <a:pt x="58414" y="272515"/>
                  </a:lnTo>
                  <a:lnTo>
                    <a:pt x="37950" y="320365"/>
                  </a:lnTo>
                  <a:lnTo>
                    <a:pt x="17828" y="388293"/>
                  </a:lnTo>
                  <a:lnTo>
                    <a:pt x="11208" y="428251"/>
                  </a:lnTo>
                  <a:lnTo>
                    <a:pt x="6464" y="472704"/>
                  </a:lnTo>
                  <a:lnTo>
                    <a:pt x="3284" y="522027"/>
                  </a:lnTo>
                  <a:lnTo>
                    <a:pt x="1355" y="576594"/>
                  </a:lnTo>
                  <a:lnTo>
                    <a:pt x="364" y="636781"/>
                  </a:lnTo>
                  <a:lnTo>
                    <a:pt x="0" y="702961"/>
                  </a:lnTo>
                  <a:lnTo>
                    <a:pt x="0" y="1831807"/>
                  </a:lnTo>
                  <a:lnTo>
                    <a:pt x="364" y="1897987"/>
                  </a:lnTo>
                  <a:lnTo>
                    <a:pt x="1355" y="1958174"/>
                  </a:lnTo>
                  <a:lnTo>
                    <a:pt x="3284" y="2012741"/>
                  </a:lnTo>
                  <a:lnTo>
                    <a:pt x="6464" y="2062064"/>
                  </a:lnTo>
                  <a:lnTo>
                    <a:pt x="11208" y="2106517"/>
                  </a:lnTo>
                  <a:lnTo>
                    <a:pt x="17828" y="2146475"/>
                  </a:lnTo>
                  <a:lnTo>
                    <a:pt x="37950" y="2214403"/>
                  </a:lnTo>
                  <a:lnTo>
                    <a:pt x="58414" y="2262254"/>
                  </a:lnTo>
                  <a:lnTo>
                    <a:pt x="83766" y="2307167"/>
                  </a:lnTo>
                  <a:lnTo>
                    <a:pt x="113680" y="2348819"/>
                  </a:lnTo>
                  <a:lnTo>
                    <a:pt x="147832" y="2386883"/>
                  </a:lnTo>
                  <a:lnTo>
                    <a:pt x="185897" y="2421036"/>
                  </a:lnTo>
                  <a:lnTo>
                    <a:pt x="227548" y="2450950"/>
                  </a:lnTo>
                  <a:lnTo>
                    <a:pt x="272461" y="2476302"/>
                  </a:lnTo>
                  <a:lnTo>
                    <a:pt x="320311" y="2496765"/>
                  </a:lnTo>
                  <a:lnTo>
                    <a:pt x="388240" y="2516888"/>
                  </a:lnTo>
                  <a:lnTo>
                    <a:pt x="428198" y="2523508"/>
                  </a:lnTo>
                  <a:lnTo>
                    <a:pt x="472651" y="2528252"/>
                  </a:lnTo>
                  <a:lnTo>
                    <a:pt x="521974" y="2531432"/>
                  </a:lnTo>
                  <a:lnTo>
                    <a:pt x="576542" y="2533361"/>
                  </a:lnTo>
                  <a:lnTo>
                    <a:pt x="636729" y="2534351"/>
                  </a:lnTo>
                  <a:lnTo>
                    <a:pt x="775458" y="2534768"/>
                  </a:lnTo>
                  <a:lnTo>
                    <a:pt x="10156453" y="2534768"/>
                  </a:lnTo>
                  <a:lnTo>
                    <a:pt x="10229002" y="2534716"/>
                  </a:lnTo>
                  <a:lnTo>
                    <a:pt x="10295183" y="2534351"/>
                  </a:lnTo>
                  <a:lnTo>
                    <a:pt x="10355371" y="2533361"/>
                  </a:lnTo>
                  <a:lnTo>
                    <a:pt x="10409939" y="2531432"/>
                  </a:lnTo>
                  <a:lnTo>
                    <a:pt x="10459263" y="2528252"/>
                  </a:lnTo>
                  <a:lnTo>
                    <a:pt x="10503717" y="2523508"/>
                  </a:lnTo>
                  <a:lnTo>
                    <a:pt x="10543675" y="2516888"/>
                  </a:lnTo>
                  <a:lnTo>
                    <a:pt x="10611601" y="2496765"/>
                  </a:lnTo>
                  <a:lnTo>
                    <a:pt x="10659453" y="2476302"/>
                  </a:lnTo>
                  <a:lnTo>
                    <a:pt x="10704367" y="2450950"/>
                  </a:lnTo>
                  <a:lnTo>
                    <a:pt x="10746019" y="2421036"/>
                  </a:lnTo>
                  <a:lnTo>
                    <a:pt x="10784084" y="2386883"/>
                  </a:lnTo>
                  <a:lnTo>
                    <a:pt x="10818237" y="2348819"/>
                  </a:lnTo>
                  <a:lnTo>
                    <a:pt x="10848152" y="2307167"/>
                  </a:lnTo>
                  <a:lnTo>
                    <a:pt x="10873504" y="2262254"/>
                  </a:lnTo>
                  <a:lnTo>
                    <a:pt x="10893970" y="2214403"/>
                  </a:lnTo>
                  <a:lnTo>
                    <a:pt x="10914090" y="2146475"/>
                  </a:lnTo>
                  <a:lnTo>
                    <a:pt x="10920710" y="2106517"/>
                  </a:lnTo>
                  <a:lnTo>
                    <a:pt x="10925453" y="2062064"/>
                  </a:lnTo>
                  <a:lnTo>
                    <a:pt x="10928632" y="2012741"/>
                  </a:lnTo>
                  <a:lnTo>
                    <a:pt x="10930561" y="1958174"/>
                  </a:lnTo>
                  <a:lnTo>
                    <a:pt x="10931551" y="1897987"/>
                  </a:lnTo>
                  <a:lnTo>
                    <a:pt x="10931916" y="1831807"/>
                  </a:lnTo>
                  <a:lnTo>
                    <a:pt x="10931916" y="702961"/>
                  </a:lnTo>
                  <a:lnTo>
                    <a:pt x="10931551" y="636781"/>
                  </a:lnTo>
                  <a:lnTo>
                    <a:pt x="10930561" y="576594"/>
                  </a:lnTo>
                  <a:lnTo>
                    <a:pt x="10928632" y="522027"/>
                  </a:lnTo>
                  <a:lnTo>
                    <a:pt x="10925453" y="472704"/>
                  </a:lnTo>
                  <a:lnTo>
                    <a:pt x="10920710" y="428251"/>
                  </a:lnTo>
                  <a:lnTo>
                    <a:pt x="10914090" y="388293"/>
                  </a:lnTo>
                  <a:lnTo>
                    <a:pt x="10893970" y="320365"/>
                  </a:lnTo>
                  <a:lnTo>
                    <a:pt x="10873504" y="272515"/>
                  </a:lnTo>
                  <a:lnTo>
                    <a:pt x="10848152" y="227601"/>
                  </a:lnTo>
                  <a:lnTo>
                    <a:pt x="10818237" y="185949"/>
                  </a:lnTo>
                  <a:lnTo>
                    <a:pt x="10784084" y="147885"/>
                  </a:lnTo>
                  <a:lnTo>
                    <a:pt x="10746019" y="113733"/>
                  </a:lnTo>
                  <a:lnTo>
                    <a:pt x="10704367" y="83818"/>
                  </a:lnTo>
                  <a:lnTo>
                    <a:pt x="10659453" y="58467"/>
                  </a:lnTo>
                  <a:lnTo>
                    <a:pt x="10611601" y="38004"/>
                  </a:lnTo>
                  <a:lnTo>
                    <a:pt x="10543675" y="17881"/>
                  </a:lnTo>
                  <a:lnTo>
                    <a:pt x="10503717" y="11260"/>
                  </a:lnTo>
                  <a:lnTo>
                    <a:pt x="10459263" y="6516"/>
                  </a:lnTo>
                  <a:lnTo>
                    <a:pt x="10409939" y="3336"/>
                  </a:lnTo>
                  <a:lnTo>
                    <a:pt x="10355371" y="1407"/>
                  </a:lnTo>
                  <a:lnTo>
                    <a:pt x="10295183" y="417"/>
                  </a:lnTo>
                  <a:lnTo>
                    <a:pt x="1015645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540814" y="2178995"/>
              <a:ext cx="10932160" cy="2534920"/>
            </a:xfrm>
            <a:custGeom>
              <a:avLst/>
              <a:gdLst/>
              <a:ahLst/>
              <a:cxnLst/>
              <a:rect l="l" t="t" r="r" b="b"/>
              <a:pathLst>
                <a:path w="10932160" h="2534920">
                  <a:moveTo>
                    <a:pt x="775510" y="0"/>
                  </a:moveTo>
                  <a:lnTo>
                    <a:pt x="10156510" y="0"/>
                  </a:lnTo>
                  <a:lnTo>
                    <a:pt x="10229059" y="52"/>
                  </a:lnTo>
                  <a:lnTo>
                    <a:pt x="10295240" y="417"/>
                  </a:lnTo>
                  <a:lnTo>
                    <a:pt x="10355427" y="1407"/>
                  </a:lnTo>
                  <a:lnTo>
                    <a:pt x="10409995" y="3336"/>
                  </a:lnTo>
                  <a:lnTo>
                    <a:pt x="10459319" y="6516"/>
                  </a:lnTo>
                  <a:lnTo>
                    <a:pt x="10503772" y="11260"/>
                  </a:lnTo>
                  <a:lnTo>
                    <a:pt x="10543729" y="17880"/>
                  </a:lnTo>
                  <a:lnTo>
                    <a:pt x="10611655" y="38003"/>
                  </a:lnTo>
                  <a:lnTo>
                    <a:pt x="10659507" y="58466"/>
                  </a:lnTo>
                  <a:lnTo>
                    <a:pt x="10704421" y="83818"/>
                  </a:lnTo>
                  <a:lnTo>
                    <a:pt x="10746073" y="113732"/>
                  </a:lnTo>
                  <a:lnTo>
                    <a:pt x="10784137" y="147885"/>
                  </a:lnTo>
                  <a:lnTo>
                    <a:pt x="10818288" y="185949"/>
                  </a:lnTo>
                  <a:lnTo>
                    <a:pt x="10848202" y="227601"/>
                  </a:lnTo>
                  <a:lnTo>
                    <a:pt x="10873552" y="272514"/>
                  </a:lnTo>
                  <a:lnTo>
                    <a:pt x="10894013" y="320364"/>
                  </a:lnTo>
                  <a:lnTo>
                    <a:pt x="10914139" y="388292"/>
                  </a:lnTo>
                  <a:lnTo>
                    <a:pt x="10920761" y="428250"/>
                  </a:lnTo>
                  <a:lnTo>
                    <a:pt x="10925505" y="472704"/>
                  </a:lnTo>
                  <a:lnTo>
                    <a:pt x="10928686" y="522027"/>
                  </a:lnTo>
                  <a:lnTo>
                    <a:pt x="10930615" y="576594"/>
                  </a:lnTo>
                  <a:lnTo>
                    <a:pt x="10931606" y="636781"/>
                  </a:lnTo>
                  <a:lnTo>
                    <a:pt x="10931971" y="702961"/>
                  </a:lnTo>
                  <a:lnTo>
                    <a:pt x="10932023" y="775510"/>
                  </a:lnTo>
                  <a:lnTo>
                    <a:pt x="10932023" y="1759258"/>
                  </a:lnTo>
                  <a:lnTo>
                    <a:pt x="10931971" y="1831807"/>
                  </a:lnTo>
                  <a:lnTo>
                    <a:pt x="10931606" y="1897987"/>
                  </a:lnTo>
                  <a:lnTo>
                    <a:pt x="10930615" y="1958174"/>
                  </a:lnTo>
                  <a:lnTo>
                    <a:pt x="10928686" y="2012741"/>
                  </a:lnTo>
                  <a:lnTo>
                    <a:pt x="10925505" y="2062064"/>
                  </a:lnTo>
                  <a:lnTo>
                    <a:pt x="10920761" y="2106517"/>
                  </a:lnTo>
                  <a:lnTo>
                    <a:pt x="10914139" y="2146475"/>
                  </a:lnTo>
                  <a:lnTo>
                    <a:pt x="10894013" y="2214403"/>
                  </a:lnTo>
                  <a:lnTo>
                    <a:pt x="10873552" y="2262253"/>
                  </a:lnTo>
                  <a:lnTo>
                    <a:pt x="10848202" y="2307167"/>
                  </a:lnTo>
                  <a:lnTo>
                    <a:pt x="10818288" y="2348818"/>
                  </a:lnTo>
                  <a:lnTo>
                    <a:pt x="10784137" y="2386883"/>
                  </a:lnTo>
                  <a:lnTo>
                    <a:pt x="10746073" y="2421035"/>
                  </a:lnTo>
                  <a:lnTo>
                    <a:pt x="10704421" y="2450950"/>
                  </a:lnTo>
                  <a:lnTo>
                    <a:pt x="10659507" y="2476301"/>
                  </a:lnTo>
                  <a:lnTo>
                    <a:pt x="10611655" y="2496764"/>
                  </a:lnTo>
                  <a:lnTo>
                    <a:pt x="10543729" y="2516887"/>
                  </a:lnTo>
                  <a:lnTo>
                    <a:pt x="10503772" y="2523508"/>
                  </a:lnTo>
                  <a:lnTo>
                    <a:pt x="10459319" y="2528252"/>
                  </a:lnTo>
                  <a:lnTo>
                    <a:pt x="10409995" y="2531432"/>
                  </a:lnTo>
                  <a:lnTo>
                    <a:pt x="10355427" y="2533361"/>
                  </a:lnTo>
                  <a:lnTo>
                    <a:pt x="10295240" y="2534351"/>
                  </a:lnTo>
                  <a:lnTo>
                    <a:pt x="10229059" y="2534716"/>
                  </a:lnTo>
                  <a:lnTo>
                    <a:pt x="10156510" y="2534768"/>
                  </a:lnTo>
                  <a:lnTo>
                    <a:pt x="775510" y="2534768"/>
                  </a:lnTo>
                  <a:lnTo>
                    <a:pt x="702961" y="2534716"/>
                  </a:lnTo>
                  <a:lnTo>
                    <a:pt x="636781" y="2534351"/>
                  </a:lnTo>
                  <a:lnTo>
                    <a:pt x="576594" y="2533361"/>
                  </a:lnTo>
                  <a:lnTo>
                    <a:pt x="522027" y="2531432"/>
                  </a:lnTo>
                  <a:lnTo>
                    <a:pt x="472704" y="2528252"/>
                  </a:lnTo>
                  <a:lnTo>
                    <a:pt x="428250" y="2523508"/>
                  </a:lnTo>
                  <a:lnTo>
                    <a:pt x="388292" y="2516887"/>
                  </a:lnTo>
                  <a:lnTo>
                    <a:pt x="320364" y="2496764"/>
                  </a:lnTo>
                  <a:lnTo>
                    <a:pt x="272514" y="2476301"/>
                  </a:lnTo>
                  <a:lnTo>
                    <a:pt x="227601" y="2450950"/>
                  </a:lnTo>
                  <a:lnTo>
                    <a:pt x="185949" y="2421035"/>
                  </a:lnTo>
                  <a:lnTo>
                    <a:pt x="147885" y="2386883"/>
                  </a:lnTo>
                  <a:lnTo>
                    <a:pt x="113732" y="2348818"/>
                  </a:lnTo>
                  <a:lnTo>
                    <a:pt x="83818" y="2307167"/>
                  </a:lnTo>
                  <a:lnTo>
                    <a:pt x="58466" y="2262253"/>
                  </a:lnTo>
                  <a:lnTo>
                    <a:pt x="38003" y="2214403"/>
                  </a:lnTo>
                  <a:lnTo>
                    <a:pt x="17880" y="2146475"/>
                  </a:lnTo>
                  <a:lnTo>
                    <a:pt x="11260" y="2106517"/>
                  </a:lnTo>
                  <a:lnTo>
                    <a:pt x="6516" y="2062064"/>
                  </a:lnTo>
                  <a:lnTo>
                    <a:pt x="3336" y="2012741"/>
                  </a:lnTo>
                  <a:lnTo>
                    <a:pt x="1407" y="1958174"/>
                  </a:lnTo>
                  <a:lnTo>
                    <a:pt x="417" y="1897987"/>
                  </a:lnTo>
                  <a:lnTo>
                    <a:pt x="52" y="1831807"/>
                  </a:lnTo>
                  <a:lnTo>
                    <a:pt x="0" y="1759258"/>
                  </a:lnTo>
                  <a:lnTo>
                    <a:pt x="0" y="775510"/>
                  </a:lnTo>
                  <a:lnTo>
                    <a:pt x="52" y="702961"/>
                  </a:lnTo>
                  <a:lnTo>
                    <a:pt x="417" y="636781"/>
                  </a:lnTo>
                  <a:lnTo>
                    <a:pt x="1407" y="576594"/>
                  </a:lnTo>
                  <a:lnTo>
                    <a:pt x="3336" y="522027"/>
                  </a:lnTo>
                  <a:lnTo>
                    <a:pt x="6516" y="472704"/>
                  </a:lnTo>
                  <a:lnTo>
                    <a:pt x="11260" y="428250"/>
                  </a:lnTo>
                  <a:lnTo>
                    <a:pt x="17880" y="388292"/>
                  </a:lnTo>
                  <a:lnTo>
                    <a:pt x="38003" y="320364"/>
                  </a:lnTo>
                  <a:lnTo>
                    <a:pt x="58466" y="272514"/>
                  </a:lnTo>
                  <a:lnTo>
                    <a:pt x="83818" y="227601"/>
                  </a:lnTo>
                  <a:lnTo>
                    <a:pt x="113732" y="185949"/>
                  </a:lnTo>
                  <a:lnTo>
                    <a:pt x="147885" y="147885"/>
                  </a:lnTo>
                  <a:lnTo>
                    <a:pt x="185949" y="113732"/>
                  </a:lnTo>
                  <a:lnTo>
                    <a:pt x="227601" y="83818"/>
                  </a:lnTo>
                  <a:lnTo>
                    <a:pt x="272514" y="58466"/>
                  </a:lnTo>
                  <a:lnTo>
                    <a:pt x="320364" y="38003"/>
                  </a:lnTo>
                  <a:lnTo>
                    <a:pt x="388292" y="17880"/>
                  </a:lnTo>
                  <a:lnTo>
                    <a:pt x="428250" y="11260"/>
                  </a:lnTo>
                  <a:lnTo>
                    <a:pt x="472704" y="6516"/>
                  </a:lnTo>
                  <a:lnTo>
                    <a:pt x="522027" y="3336"/>
                  </a:lnTo>
                  <a:lnTo>
                    <a:pt x="576594" y="1407"/>
                  </a:lnTo>
                  <a:lnTo>
                    <a:pt x="636781" y="417"/>
                  </a:lnTo>
                  <a:lnTo>
                    <a:pt x="702961" y="52"/>
                  </a:lnTo>
                  <a:lnTo>
                    <a:pt x="775510" y="0"/>
                  </a:lnTo>
                  <a:close/>
                </a:path>
              </a:pathLst>
            </a:custGeom>
            <a:ln w="52354">
              <a:solidFill>
                <a:srgbClr val="80878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94673" y="2481599"/>
              <a:ext cx="2544425" cy="48166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84202" y="3005144"/>
              <a:ext cx="1068030" cy="324597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972401" y="2905493"/>
            <a:ext cx="1064895" cy="465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8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285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28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as</a:t>
            </a:r>
            <a:r>
              <a:rPr sz="28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28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endParaRPr sz="2850">
              <a:latin typeface="Microsoft Sans Serif"/>
              <a:cs typeface="Microsoft Sans Serif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2500465" y="881971"/>
            <a:ext cx="15095793" cy="9226541"/>
            <a:chOff x="2500465" y="881970"/>
            <a:chExt cx="15095793" cy="9314980"/>
          </a:xfrm>
        </p:grpSpPr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973731" y="3539159"/>
              <a:ext cx="3235503" cy="617782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973731" y="4125528"/>
              <a:ext cx="2031351" cy="324597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500465" y="1931244"/>
              <a:ext cx="585470" cy="653415"/>
            </a:xfrm>
            <a:custGeom>
              <a:avLst/>
              <a:gdLst/>
              <a:ahLst/>
              <a:cxnLst/>
              <a:rect l="l" t="t" r="r" b="b"/>
              <a:pathLst>
                <a:path w="585469" h="653414">
                  <a:moveTo>
                    <a:pt x="250367" y="653211"/>
                  </a:moveTo>
                  <a:lnTo>
                    <a:pt x="247078" y="550138"/>
                  </a:lnTo>
                  <a:lnTo>
                    <a:pt x="133184" y="501662"/>
                  </a:lnTo>
                  <a:lnTo>
                    <a:pt x="113690" y="438950"/>
                  </a:lnTo>
                  <a:lnTo>
                    <a:pt x="101066" y="327126"/>
                  </a:lnTo>
                  <a:lnTo>
                    <a:pt x="94272" y="220332"/>
                  </a:lnTo>
                  <a:lnTo>
                    <a:pt x="92240" y="172707"/>
                  </a:lnTo>
                  <a:lnTo>
                    <a:pt x="53213" y="190639"/>
                  </a:lnTo>
                  <a:lnTo>
                    <a:pt x="24244" y="213118"/>
                  </a:lnTo>
                  <a:lnTo>
                    <a:pt x="6210" y="232333"/>
                  </a:lnTo>
                  <a:lnTo>
                    <a:pt x="0" y="240474"/>
                  </a:lnTo>
                  <a:lnTo>
                    <a:pt x="2324" y="271830"/>
                  </a:lnTo>
                  <a:lnTo>
                    <a:pt x="8712" y="346659"/>
                  </a:lnTo>
                  <a:lnTo>
                    <a:pt x="18262" y="436041"/>
                  </a:lnTo>
                  <a:lnTo>
                    <a:pt x="30124" y="511086"/>
                  </a:lnTo>
                  <a:lnTo>
                    <a:pt x="71678" y="566051"/>
                  </a:lnTo>
                  <a:lnTo>
                    <a:pt x="146596" y="611263"/>
                  </a:lnTo>
                  <a:lnTo>
                    <a:pt x="218338" y="641921"/>
                  </a:lnTo>
                  <a:lnTo>
                    <a:pt x="250367" y="653211"/>
                  </a:lnTo>
                  <a:close/>
                </a:path>
                <a:path w="585469" h="653414">
                  <a:moveTo>
                    <a:pt x="384492" y="66357"/>
                  </a:moveTo>
                  <a:lnTo>
                    <a:pt x="309664" y="0"/>
                  </a:lnTo>
                  <a:lnTo>
                    <a:pt x="270167" y="16167"/>
                  </a:lnTo>
                  <a:lnTo>
                    <a:pt x="227304" y="40703"/>
                  </a:lnTo>
                  <a:lnTo>
                    <a:pt x="192925" y="63131"/>
                  </a:lnTo>
                  <a:lnTo>
                    <a:pt x="178828" y="72948"/>
                  </a:lnTo>
                  <a:lnTo>
                    <a:pt x="154724" y="183730"/>
                  </a:lnTo>
                  <a:lnTo>
                    <a:pt x="155359" y="310438"/>
                  </a:lnTo>
                  <a:lnTo>
                    <a:pt x="166331" y="414642"/>
                  </a:lnTo>
                  <a:lnTo>
                    <a:pt x="173189" y="457911"/>
                  </a:lnTo>
                  <a:lnTo>
                    <a:pt x="210769" y="496709"/>
                  </a:lnTo>
                  <a:lnTo>
                    <a:pt x="270484" y="524687"/>
                  </a:lnTo>
                  <a:lnTo>
                    <a:pt x="325805" y="541629"/>
                  </a:lnTo>
                  <a:lnTo>
                    <a:pt x="350139" y="547331"/>
                  </a:lnTo>
                  <a:lnTo>
                    <a:pt x="303072" y="410857"/>
                  </a:lnTo>
                  <a:lnTo>
                    <a:pt x="297484" y="317766"/>
                  </a:lnTo>
                  <a:lnTo>
                    <a:pt x="313563" y="207949"/>
                  </a:lnTo>
                  <a:lnTo>
                    <a:pt x="335114" y="116408"/>
                  </a:lnTo>
                  <a:lnTo>
                    <a:pt x="345909" y="78117"/>
                  </a:lnTo>
                  <a:lnTo>
                    <a:pt x="384492" y="66357"/>
                  </a:lnTo>
                  <a:close/>
                </a:path>
                <a:path w="585469" h="653414">
                  <a:moveTo>
                    <a:pt x="585419" y="220726"/>
                  </a:moveTo>
                  <a:lnTo>
                    <a:pt x="537451" y="116243"/>
                  </a:lnTo>
                  <a:lnTo>
                    <a:pt x="422630" y="87058"/>
                  </a:lnTo>
                  <a:lnTo>
                    <a:pt x="403567" y="136055"/>
                  </a:lnTo>
                  <a:lnTo>
                    <a:pt x="373976" y="250952"/>
                  </a:lnTo>
                  <a:lnTo>
                    <a:pt x="375170" y="383692"/>
                  </a:lnTo>
                  <a:lnTo>
                    <a:pt x="448513" y="486156"/>
                  </a:lnTo>
                  <a:lnTo>
                    <a:pt x="460844" y="446201"/>
                  </a:lnTo>
                  <a:lnTo>
                    <a:pt x="492798" y="357492"/>
                  </a:lnTo>
                  <a:lnTo>
                    <a:pt x="536841" y="266763"/>
                  </a:lnTo>
                  <a:lnTo>
                    <a:pt x="585419" y="220726"/>
                  </a:lnTo>
                  <a:close/>
                </a:path>
              </a:pathLst>
            </a:custGeom>
            <a:solidFill>
              <a:srgbClr val="231F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2507932" y="4978880"/>
              <a:ext cx="15088235" cy="5202244"/>
            </a:xfrm>
            <a:custGeom>
              <a:avLst/>
              <a:gdLst/>
              <a:ahLst/>
              <a:cxnLst/>
              <a:rect l="l" t="t" r="r" b="b"/>
              <a:pathLst>
                <a:path w="15088235" h="5714365">
                  <a:moveTo>
                    <a:pt x="14339654" y="0"/>
                  </a:moveTo>
                  <a:lnTo>
                    <a:pt x="748294" y="0"/>
                  </a:lnTo>
                  <a:lnTo>
                    <a:pt x="614424" y="402"/>
                  </a:lnTo>
                  <a:lnTo>
                    <a:pt x="556346" y="1358"/>
                  </a:lnTo>
                  <a:lnTo>
                    <a:pt x="503690" y="3219"/>
                  </a:lnTo>
                  <a:lnTo>
                    <a:pt x="456095" y="6288"/>
                  </a:lnTo>
                  <a:lnTo>
                    <a:pt x="413199" y="10865"/>
                  </a:lnTo>
                  <a:lnTo>
                    <a:pt x="374640" y="17254"/>
                  </a:lnTo>
                  <a:lnTo>
                    <a:pt x="309092" y="36672"/>
                  </a:lnTo>
                  <a:lnTo>
                    <a:pt x="262918" y="56418"/>
                  </a:lnTo>
                  <a:lnTo>
                    <a:pt x="219578" y="80882"/>
                  </a:lnTo>
                  <a:lnTo>
                    <a:pt x="179385" y="109749"/>
                  </a:lnTo>
                  <a:lnTo>
                    <a:pt x="142654" y="142704"/>
                  </a:lnTo>
                  <a:lnTo>
                    <a:pt x="109698" y="179435"/>
                  </a:lnTo>
                  <a:lnTo>
                    <a:pt x="80832" y="219628"/>
                  </a:lnTo>
                  <a:lnTo>
                    <a:pt x="56368" y="262968"/>
                  </a:lnTo>
                  <a:lnTo>
                    <a:pt x="36621" y="309142"/>
                  </a:lnTo>
                  <a:lnTo>
                    <a:pt x="17204" y="374691"/>
                  </a:lnTo>
                  <a:lnTo>
                    <a:pt x="10815" y="413249"/>
                  </a:lnTo>
                  <a:lnTo>
                    <a:pt x="6237" y="456145"/>
                  </a:lnTo>
                  <a:lnTo>
                    <a:pt x="3169" y="503741"/>
                  </a:lnTo>
                  <a:lnTo>
                    <a:pt x="1307" y="556397"/>
                  </a:lnTo>
                  <a:lnTo>
                    <a:pt x="352" y="614475"/>
                  </a:lnTo>
                  <a:lnTo>
                    <a:pt x="0" y="678337"/>
                  </a:lnTo>
                  <a:lnTo>
                    <a:pt x="0" y="5035878"/>
                  </a:lnTo>
                  <a:lnTo>
                    <a:pt x="352" y="5099740"/>
                  </a:lnTo>
                  <a:lnTo>
                    <a:pt x="1307" y="5157818"/>
                  </a:lnTo>
                  <a:lnTo>
                    <a:pt x="3169" y="5210474"/>
                  </a:lnTo>
                  <a:lnTo>
                    <a:pt x="6237" y="5258070"/>
                  </a:lnTo>
                  <a:lnTo>
                    <a:pt x="10815" y="5300966"/>
                  </a:lnTo>
                  <a:lnTo>
                    <a:pt x="17204" y="5339524"/>
                  </a:lnTo>
                  <a:lnTo>
                    <a:pt x="36621" y="5405073"/>
                  </a:lnTo>
                  <a:lnTo>
                    <a:pt x="56368" y="5451247"/>
                  </a:lnTo>
                  <a:lnTo>
                    <a:pt x="80832" y="5494587"/>
                  </a:lnTo>
                  <a:lnTo>
                    <a:pt x="109698" y="5534779"/>
                  </a:lnTo>
                  <a:lnTo>
                    <a:pt x="142654" y="5571510"/>
                  </a:lnTo>
                  <a:lnTo>
                    <a:pt x="179385" y="5604466"/>
                  </a:lnTo>
                  <a:lnTo>
                    <a:pt x="219578" y="5633333"/>
                  </a:lnTo>
                  <a:lnTo>
                    <a:pt x="262918" y="5657796"/>
                  </a:lnTo>
                  <a:lnTo>
                    <a:pt x="309092" y="5677543"/>
                  </a:lnTo>
                  <a:lnTo>
                    <a:pt x="374640" y="5696961"/>
                  </a:lnTo>
                  <a:lnTo>
                    <a:pt x="413199" y="5703349"/>
                  </a:lnTo>
                  <a:lnTo>
                    <a:pt x="456095" y="5707927"/>
                  </a:lnTo>
                  <a:lnTo>
                    <a:pt x="503690" y="5710996"/>
                  </a:lnTo>
                  <a:lnTo>
                    <a:pt x="556346" y="5712857"/>
                  </a:lnTo>
                  <a:lnTo>
                    <a:pt x="614424" y="5713813"/>
                  </a:lnTo>
                  <a:lnTo>
                    <a:pt x="748294" y="5714215"/>
                  </a:lnTo>
                  <a:lnTo>
                    <a:pt x="14339654" y="5714215"/>
                  </a:lnTo>
                  <a:lnTo>
                    <a:pt x="14473525" y="5713813"/>
                  </a:lnTo>
                  <a:lnTo>
                    <a:pt x="14531604" y="5712857"/>
                  </a:lnTo>
                  <a:lnTo>
                    <a:pt x="14584260" y="5710996"/>
                  </a:lnTo>
                  <a:lnTo>
                    <a:pt x="14631856" y="5707927"/>
                  </a:lnTo>
                  <a:lnTo>
                    <a:pt x="14674753" y="5703349"/>
                  </a:lnTo>
                  <a:lnTo>
                    <a:pt x="14713312" y="5696961"/>
                  </a:lnTo>
                  <a:lnTo>
                    <a:pt x="14778866" y="5677543"/>
                  </a:lnTo>
                  <a:lnTo>
                    <a:pt x="14825038" y="5657796"/>
                  </a:lnTo>
                  <a:lnTo>
                    <a:pt x="14868377" y="5633333"/>
                  </a:lnTo>
                  <a:lnTo>
                    <a:pt x="14908570" y="5604466"/>
                  </a:lnTo>
                  <a:lnTo>
                    <a:pt x="14945300" y="5571510"/>
                  </a:lnTo>
                  <a:lnTo>
                    <a:pt x="14978256" y="5534779"/>
                  </a:lnTo>
                  <a:lnTo>
                    <a:pt x="15007122" y="5494587"/>
                  </a:lnTo>
                  <a:lnTo>
                    <a:pt x="15031584" y="5451247"/>
                  </a:lnTo>
                  <a:lnTo>
                    <a:pt x="15051329" y="5405073"/>
                  </a:lnTo>
                  <a:lnTo>
                    <a:pt x="15070750" y="5339524"/>
                  </a:lnTo>
                  <a:lnTo>
                    <a:pt x="15077140" y="5300966"/>
                  </a:lnTo>
                  <a:lnTo>
                    <a:pt x="15081719" y="5258070"/>
                  </a:lnTo>
                  <a:lnTo>
                    <a:pt x="15084788" y="5210474"/>
                  </a:lnTo>
                  <a:lnTo>
                    <a:pt x="15086650" y="5157818"/>
                  </a:lnTo>
                  <a:lnTo>
                    <a:pt x="15087606" y="5099740"/>
                  </a:lnTo>
                  <a:lnTo>
                    <a:pt x="15087958" y="5035878"/>
                  </a:lnTo>
                  <a:lnTo>
                    <a:pt x="15087958" y="678337"/>
                  </a:lnTo>
                  <a:lnTo>
                    <a:pt x="15087606" y="614475"/>
                  </a:lnTo>
                  <a:lnTo>
                    <a:pt x="15086650" y="556397"/>
                  </a:lnTo>
                  <a:lnTo>
                    <a:pt x="15084788" y="503741"/>
                  </a:lnTo>
                  <a:lnTo>
                    <a:pt x="15081719" y="456145"/>
                  </a:lnTo>
                  <a:lnTo>
                    <a:pt x="15077140" y="413249"/>
                  </a:lnTo>
                  <a:lnTo>
                    <a:pt x="15070750" y="374691"/>
                  </a:lnTo>
                  <a:lnTo>
                    <a:pt x="15051329" y="309142"/>
                  </a:lnTo>
                  <a:lnTo>
                    <a:pt x="15031584" y="262968"/>
                  </a:lnTo>
                  <a:lnTo>
                    <a:pt x="15007122" y="219628"/>
                  </a:lnTo>
                  <a:lnTo>
                    <a:pt x="14978256" y="179435"/>
                  </a:lnTo>
                  <a:lnTo>
                    <a:pt x="14945300" y="142704"/>
                  </a:lnTo>
                  <a:lnTo>
                    <a:pt x="14908570" y="109749"/>
                  </a:lnTo>
                  <a:lnTo>
                    <a:pt x="14868377" y="80882"/>
                  </a:lnTo>
                  <a:lnTo>
                    <a:pt x="14825038" y="56418"/>
                  </a:lnTo>
                  <a:lnTo>
                    <a:pt x="14778866" y="36672"/>
                  </a:lnTo>
                  <a:lnTo>
                    <a:pt x="14713312" y="17254"/>
                  </a:lnTo>
                  <a:lnTo>
                    <a:pt x="14674753" y="10865"/>
                  </a:lnTo>
                  <a:lnTo>
                    <a:pt x="14631856" y="6288"/>
                  </a:lnTo>
                  <a:lnTo>
                    <a:pt x="14584260" y="3219"/>
                  </a:lnTo>
                  <a:lnTo>
                    <a:pt x="14531604" y="1358"/>
                  </a:lnTo>
                  <a:lnTo>
                    <a:pt x="14473525" y="402"/>
                  </a:lnTo>
                  <a:lnTo>
                    <a:pt x="1433965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8" name="object 18"/>
            <p:cNvSpPr/>
            <p:nvPr/>
          </p:nvSpPr>
          <p:spPr>
            <a:xfrm>
              <a:off x="2508023" y="4994706"/>
              <a:ext cx="15088235" cy="5202244"/>
            </a:xfrm>
            <a:custGeom>
              <a:avLst/>
              <a:gdLst/>
              <a:ahLst/>
              <a:cxnLst/>
              <a:rect l="l" t="t" r="r" b="b"/>
              <a:pathLst>
                <a:path w="15088235" h="5714365">
                  <a:moveTo>
                    <a:pt x="748344" y="0"/>
                  </a:moveTo>
                  <a:lnTo>
                    <a:pt x="14339709" y="0"/>
                  </a:lnTo>
                  <a:lnTo>
                    <a:pt x="14409715" y="50"/>
                  </a:lnTo>
                  <a:lnTo>
                    <a:pt x="14473576" y="402"/>
                  </a:lnTo>
                  <a:lnTo>
                    <a:pt x="14531654" y="1358"/>
                  </a:lnTo>
                  <a:lnTo>
                    <a:pt x="14584311" y="3219"/>
                  </a:lnTo>
                  <a:lnTo>
                    <a:pt x="14631906" y="6288"/>
                  </a:lnTo>
                  <a:lnTo>
                    <a:pt x="14674803" y="10865"/>
                  </a:lnTo>
                  <a:lnTo>
                    <a:pt x="14713361" y="17254"/>
                  </a:lnTo>
                  <a:lnTo>
                    <a:pt x="14778911" y="36672"/>
                  </a:lnTo>
                  <a:lnTo>
                    <a:pt x="14825086" y="56418"/>
                  </a:lnTo>
                  <a:lnTo>
                    <a:pt x="14868427" y="80882"/>
                  </a:lnTo>
                  <a:lnTo>
                    <a:pt x="14908620" y="109748"/>
                  </a:lnTo>
                  <a:lnTo>
                    <a:pt x="14945351" y="142704"/>
                  </a:lnTo>
                  <a:lnTo>
                    <a:pt x="14978306" y="179435"/>
                  </a:lnTo>
                  <a:lnTo>
                    <a:pt x="15007173" y="219628"/>
                  </a:lnTo>
                  <a:lnTo>
                    <a:pt x="15031637" y="262968"/>
                  </a:lnTo>
                  <a:lnTo>
                    <a:pt x="15051384" y="309142"/>
                  </a:lnTo>
                  <a:lnTo>
                    <a:pt x="15070800" y="374691"/>
                  </a:lnTo>
                  <a:lnTo>
                    <a:pt x="15077188" y="413249"/>
                  </a:lnTo>
                  <a:lnTo>
                    <a:pt x="15081766" y="456145"/>
                  </a:lnTo>
                  <a:lnTo>
                    <a:pt x="15084834" y="503740"/>
                  </a:lnTo>
                  <a:lnTo>
                    <a:pt x="15086695" y="556397"/>
                  </a:lnTo>
                  <a:lnTo>
                    <a:pt x="15087651" y="614475"/>
                  </a:lnTo>
                  <a:lnTo>
                    <a:pt x="15088003" y="678337"/>
                  </a:lnTo>
                  <a:lnTo>
                    <a:pt x="15088053" y="748344"/>
                  </a:lnTo>
                  <a:lnTo>
                    <a:pt x="15088053" y="4965870"/>
                  </a:lnTo>
                  <a:lnTo>
                    <a:pt x="15088003" y="5035877"/>
                  </a:lnTo>
                  <a:lnTo>
                    <a:pt x="15087651" y="5099739"/>
                  </a:lnTo>
                  <a:lnTo>
                    <a:pt x="15086695" y="5157818"/>
                  </a:lnTo>
                  <a:lnTo>
                    <a:pt x="15084834" y="5210474"/>
                  </a:lnTo>
                  <a:lnTo>
                    <a:pt x="15081766" y="5258069"/>
                  </a:lnTo>
                  <a:lnTo>
                    <a:pt x="15077188" y="5300965"/>
                  </a:lnTo>
                  <a:lnTo>
                    <a:pt x="15070800" y="5339524"/>
                  </a:lnTo>
                  <a:lnTo>
                    <a:pt x="15051384" y="5405073"/>
                  </a:lnTo>
                  <a:lnTo>
                    <a:pt x="15031637" y="5451246"/>
                  </a:lnTo>
                  <a:lnTo>
                    <a:pt x="15007173" y="5494587"/>
                  </a:lnTo>
                  <a:lnTo>
                    <a:pt x="14978306" y="5534779"/>
                  </a:lnTo>
                  <a:lnTo>
                    <a:pt x="14945351" y="5571510"/>
                  </a:lnTo>
                  <a:lnTo>
                    <a:pt x="14908620" y="5604466"/>
                  </a:lnTo>
                  <a:lnTo>
                    <a:pt x="14868427" y="5633333"/>
                  </a:lnTo>
                  <a:lnTo>
                    <a:pt x="14825086" y="5657796"/>
                  </a:lnTo>
                  <a:lnTo>
                    <a:pt x="14778911" y="5677543"/>
                  </a:lnTo>
                  <a:lnTo>
                    <a:pt x="14713361" y="5696961"/>
                  </a:lnTo>
                  <a:lnTo>
                    <a:pt x="14674803" y="5703349"/>
                  </a:lnTo>
                  <a:lnTo>
                    <a:pt x="14631906" y="5707927"/>
                  </a:lnTo>
                  <a:lnTo>
                    <a:pt x="14584311" y="5710996"/>
                  </a:lnTo>
                  <a:lnTo>
                    <a:pt x="14531654" y="5712857"/>
                  </a:lnTo>
                  <a:lnTo>
                    <a:pt x="14473576" y="5713813"/>
                  </a:lnTo>
                  <a:lnTo>
                    <a:pt x="14409715" y="5714165"/>
                  </a:lnTo>
                  <a:lnTo>
                    <a:pt x="14339709" y="5714215"/>
                  </a:lnTo>
                  <a:lnTo>
                    <a:pt x="748344" y="5714215"/>
                  </a:lnTo>
                  <a:lnTo>
                    <a:pt x="678337" y="5714165"/>
                  </a:lnTo>
                  <a:lnTo>
                    <a:pt x="614475" y="5713813"/>
                  </a:lnTo>
                  <a:lnTo>
                    <a:pt x="556397" y="5712857"/>
                  </a:lnTo>
                  <a:lnTo>
                    <a:pt x="503740" y="5710996"/>
                  </a:lnTo>
                  <a:lnTo>
                    <a:pt x="456145" y="5707927"/>
                  </a:lnTo>
                  <a:lnTo>
                    <a:pt x="413249" y="5703349"/>
                  </a:lnTo>
                  <a:lnTo>
                    <a:pt x="374691" y="5696961"/>
                  </a:lnTo>
                  <a:lnTo>
                    <a:pt x="309142" y="5677543"/>
                  </a:lnTo>
                  <a:lnTo>
                    <a:pt x="262968" y="5657796"/>
                  </a:lnTo>
                  <a:lnTo>
                    <a:pt x="219628" y="5633333"/>
                  </a:lnTo>
                  <a:lnTo>
                    <a:pt x="179435" y="5604466"/>
                  </a:lnTo>
                  <a:lnTo>
                    <a:pt x="142704" y="5571510"/>
                  </a:lnTo>
                  <a:lnTo>
                    <a:pt x="109748" y="5534779"/>
                  </a:lnTo>
                  <a:lnTo>
                    <a:pt x="80882" y="5494587"/>
                  </a:lnTo>
                  <a:lnTo>
                    <a:pt x="56418" y="5451246"/>
                  </a:lnTo>
                  <a:lnTo>
                    <a:pt x="36672" y="5405073"/>
                  </a:lnTo>
                  <a:lnTo>
                    <a:pt x="17254" y="5339524"/>
                  </a:lnTo>
                  <a:lnTo>
                    <a:pt x="10865" y="5300965"/>
                  </a:lnTo>
                  <a:lnTo>
                    <a:pt x="6288" y="5258069"/>
                  </a:lnTo>
                  <a:lnTo>
                    <a:pt x="3219" y="5210474"/>
                  </a:lnTo>
                  <a:lnTo>
                    <a:pt x="1358" y="5157818"/>
                  </a:lnTo>
                  <a:lnTo>
                    <a:pt x="402" y="5099739"/>
                  </a:lnTo>
                  <a:lnTo>
                    <a:pt x="50" y="5035877"/>
                  </a:lnTo>
                  <a:lnTo>
                    <a:pt x="0" y="4965870"/>
                  </a:lnTo>
                  <a:lnTo>
                    <a:pt x="0" y="748344"/>
                  </a:lnTo>
                  <a:lnTo>
                    <a:pt x="50" y="678337"/>
                  </a:lnTo>
                  <a:lnTo>
                    <a:pt x="402" y="614475"/>
                  </a:lnTo>
                  <a:lnTo>
                    <a:pt x="1358" y="556397"/>
                  </a:lnTo>
                  <a:lnTo>
                    <a:pt x="3219" y="503740"/>
                  </a:lnTo>
                  <a:lnTo>
                    <a:pt x="6288" y="456145"/>
                  </a:lnTo>
                  <a:lnTo>
                    <a:pt x="10865" y="413249"/>
                  </a:lnTo>
                  <a:lnTo>
                    <a:pt x="17254" y="374691"/>
                  </a:lnTo>
                  <a:lnTo>
                    <a:pt x="36672" y="309142"/>
                  </a:lnTo>
                  <a:lnTo>
                    <a:pt x="56418" y="262968"/>
                  </a:lnTo>
                  <a:lnTo>
                    <a:pt x="80882" y="219628"/>
                  </a:lnTo>
                  <a:lnTo>
                    <a:pt x="109748" y="179435"/>
                  </a:lnTo>
                  <a:lnTo>
                    <a:pt x="142704" y="142704"/>
                  </a:lnTo>
                  <a:lnTo>
                    <a:pt x="179435" y="109748"/>
                  </a:lnTo>
                  <a:lnTo>
                    <a:pt x="219628" y="80882"/>
                  </a:lnTo>
                  <a:lnTo>
                    <a:pt x="262968" y="56418"/>
                  </a:lnTo>
                  <a:lnTo>
                    <a:pt x="309142" y="36672"/>
                  </a:lnTo>
                  <a:lnTo>
                    <a:pt x="374691" y="17254"/>
                  </a:lnTo>
                  <a:lnTo>
                    <a:pt x="413249" y="10865"/>
                  </a:lnTo>
                  <a:lnTo>
                    <a:pt x="456145" y="6288"/>
                  </a:lnTo>
                  <a:lnTo>
                    <a:pt x="503740" y="3219"/>
                  </a:lnTo>
                  <a:lnTo>
                    <a:pt x="556397" y="1358"/>
                  </a:lnTo>
                  <a:lnTo>
                    <a:pt x="614475" y="402"/>
                  </a:lnTo>
                  <a:lnTo>
                    <a:pt x="678337" y="50"/>
                  </a:lnTo>
                  <a:lnTo>
                    <a:pt x="748344" y="0"/>
                  </a:lnTo>
                  <a:close/>
                </a:path>
              </a:pathLst>
            </a:custGeom>
            <a:ln w="52354">
              <a:solidFill>
                <a:srgbClr val="80878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5507685"/>
              <a:ext cx="272243" cy="27224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46773" y="5524390"/>
              <a:ext cx="218671" cy="218671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329741" y="5382035"/>
              <a:ext cx="8607067" cy="534015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6387240"/>
              <a:ext cx="272243" cy="272243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46773" y="6403944"/>
              <a:ext cx="218671" cy="218671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308799" y="6261589"/>
              <a:ext cx="2041822" cy="439777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444860" y="6272060"/>
              <a:ext cx="3549630" cy="513073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088728" y="6261589"/>
              <a:ext cx="7654217" cy="523544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308799" y="6889842"/>
              <a:ext cx="4827078" cy="439777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7895047"/>
              <a:ext cx="272243" cy="272243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46773" y="7911751"/>
              <a:ext cx="218671" cy="218671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3298328" y="7779867"/>
              <a:ext cx="12816363" cy="523544"/>
            </a:xfrm>
            <a:prstGeom prst="rect">
              <a:avLst/>
            </a:prstGeom>
          </p:spPr>
        </p:pic>
        <p:pic>
          <p:nvPicPr>
            <p:cNvPr id="31" name="object 31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3308799" y="8397649"/>
              <a:ext cx="7130672" cy="439777"/>
            </a:xfrm>
            <a:prstGeom prst="rect">
              <a:avLst/>
            </a:prstGeom>
          </p:spPr>
        </p:pic>
        <p:pic>
          <p:nvPicPr>
            <p:cNvPr id="32" name="object 3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9402855"/>
              <a:ext cx="272243" cy="272243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63015" y="8800764"/>
              <a:ext cx="218671" cy="218671"/>
            </a:xfrm>
            <a:prstGeom prst="rect">
              <a:avLst/>
            </a:prstGeom>
          </p:spPr>
        </p:pic>
        <p:pic>
          <p:nvPicPr>
            <p:cNvPr id="34" name="object 34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3298328" y="9277204"/>
              <a:ext cx="12470824" cy="523544"/>
            </a:xfrm>
            <a:prstGeom prst="rect">
              <a:avLst/>
            </a:prstGeom>
          </p:spPr>
        </p:pic>
        <p:sp>
          <p:nvSpPr>
            <p:cNvPr id="36" name="object 36"/>
            <p:cNvSpPr/>
            <p:nvPr/>
          </p:nvSpPr>
          <p:spPr>
            <a:xfrm>
              <a:off x="4403534" y="881970"/>
              <a:ext cx="4929505" cy="4074160"/>
            </a:xfrm>
            <a:custGeom>
              <a:avLst/>
              <a:gdLst/>
              <a:ahLst/>
              <a:cxnLst/>
              <a:rect l="l" t="t" r="r" b="b"/>
              <a:pathLst>
                <a:path w="4929505" h="4074160">
                  <a:moveTo>
                    <a:pt x="1189774" y="1067054"/>
                  </a:moveTo>
                  <a:lnTo>
                    <a:pt x="1187513" y="1014234"/>
                  </a:lnTo>
                  <a:lnTo>
                    <a:pt x="1170432" y="1044041"/>
                  </a:lnTo>
                  <a:lnTo>
                    <a:pt x="1142225" y="1075397"/>
                  </a:lnTo>
                  <a:lnTo>
                    <a:pt x="1106932" y="1101953"/>
                  </a:lnTo>
                  <a:lnTo>
                    <a:pt x="1068603" y="1117307"/>
                  </a:lnTo>
                  <a:lnTo>
                    <a:pt x="1066342" y="1078420"/>
                  </a:lnTo>
                  <a:lnTo>
                    <a:pt x="1049223" y="1048029"/>
                  </a:lnTo>
                  <a:lnTo>
                    <a:pt x="1034669" y="1035659"/>
                  </a:lnTo>
                  <a:lnTo>
                    <a:pt x="1023772" y="1026401"/>
                  </a:lnTo>
                  <a:lnTo>
                    <a:pt x="996480" y="1013853"/>
                  </a:lnTo>
                  <a:lnTo>
                    <a:pt x="1002385" y="975728"/>
                  </a:lnTo>
                  <a:lnTo>
                    <a:pt x="1002576" y="962113"/>
                  </a:lnTo>
                  <a:lnTo>
                    <a:pt x="1002868" y="941895"/>
                  </a:lnTo>
                  <a:lnTo>
                    <a:pt x="1002906" y="935126"/>
                  </a:lnTo>
                  <a:lnTo>
                    <a:pt x="997813" y="893533"/>
                  </a:lnTo>
                  <a:lnTo>
                    <a:pt x="986599" y="849744"/>
                  </a:lnTo>
                  <a:lnTo>
                    <a:pt x="977455" y="826185"/>
                  </a:lnTo>
                  <a:lnTo>
                    <a:pt x="968870" y="804062"/>
                  </a:lnTo>
                  <a:lnTo>
                    <a:pt x="944245" y="756602"/>
                  </a:lnTo>
                  <a:lnTo>
                    <a:pt x="912317" y="707440"/>
                  </a:lnTo>
                  <a:lnTo>
                    <a:pt x="872705" y="656602"/>
                  </a:lnTo>
                  <a:lnTo>
                    <a:pt x="825017" y="604151"/>
                  </a:lnTo>
                  <a:lnTo>
                    <a:pt x="797217" y="576224"/>
                  </a:lnTo>
                  <a:lnTo>
                    <a:pt x="701979" y="483717"/>
                  </a:lnTo>
                  <a:lnTo>
                    <a:pt x="668566" y="450049"/>
                  </a:lnTo>
                  <a:lnTo>
                    <a:pt x="635444" y="415010"/>
                  </a:lnTo>
                  <a:lnTo>
                    <a:pt x="603313" y="378599"/>
                  </a:lnTo>
                  <a:lnTo>
                    <a:pt x="572858" y="340855"/>
                  </a:lnTo>
                  <a:lnTo>
                    <a:pt x="544741" y="301802"/>
                  </a:lnTo>
                  <a:lnTo>
                    <a:pt x="519658" y="261467"/>
                  </a:lnTo>
                  <a:lnTo>
                    <a:pt x="498297" y="219849"/>
                  </a:lnTo>
                  <a:lnTo>
                    <a:pt x="481330" y="176987"/>
                  </a:lnTo>
                  <a:lnTo>
                    <a:pt x="469455" y="132905"/>
                  </a:lnTo>
                  <a:lnTo>
                    <a:pt x="463334" y="87617"/>
                  </a:lnTo>
                  <a:lnTo>
                    <a:pt x="463651" y="41148"/>
                  </a:lnTo>
                  <a:lnTo>
                    <a:pt x="444042" y="73228"/>
                  </a:lnTo>
                  <a:lnTo>
                    <a:pt x="427431" y="117119"/>
                  </a:lnTo>
                  <a:lnTo>
                    <a:pt x="415467" y="168541"/>
                  </a:lnTo>
                  <a:lnTo>
                    <a:pt x="409765" y="223215"/>
                  </a:lnTo>
                  <a:lnTo>
                    <a:pt x="411962" y="276834"/>
                  </a:lnTo>
                  <a:lnTo>
                    <a:pt x="423672" y="325107"/>
                  </a:lnTo>
                  <a:lnTo>
                    <a:pt x="450430" y="356362"/>
                  </a:lnTo>
                  <a:lnTo>
                    <a:pt x="480733" y="388188"/>
                  </a:lnTo>
                  <a:lnTo>
                    <a:pt x="513727" y="420763"/>
                  </a:lnTo>
                  <a:lnTo>
                    <a:pt x="584619" y="488873"/>
                  </a:lnTo>
                  <a:lnTo>
                    <a:pt x="620890" y="524751"/>
                  </a:lnTo>
                  <a:lnTo>
                    <a:pt x="656628" y="562076"/>
                  </a:lnTo>
                  <a:lnTo>
                    <a:pt x="691019" y="601014"/>
                  </a:lnTo>
                  <a:lnTo>
                    <a:pt x="723265" y="641769"/>
                  </a:lnTo>
                  <a:lnTo>
                    <a:pt x="752538" y="684479"/>
                  </a:lnTo>
                  <a:lnTo>
                    <a:pt x="778027" y="729335"/>
                  </a:lnTo>
                  <a:lnTo>
                    <a:pt x="798931" y="776516"/>
                  </a:lnTo>
                  <a:lnTo>
                    <a:pt x="814438" y="826185"/>
                  </a:lnTo>
                  <a:lnTo>
                    <a:pt x="799693" y="792670"/>
                  </a:lnTo>
                  <a:lnTo>
                    <a:pt x="795997" y="786155"/>
                  </a:lnTo>
                  <a:lnTo>
                    <a:pt x="780884" y="759548"/>
                  </a:lnTo>
                  <a:lnTo>
                    <a:pt x="778573" y="756170"/>
                  </a:lnTo>
                  <a:lnTo>
                    <a:pt x="778573" y="962113"/>
                  </a:lnTo>
                  <a:lnTo>
                    <a:pt x="730783" y="954278"/>
                  </a:lnTo>
                  <a:lnTo>
                    <a:pt x="693788" y="935126"/>
                  </a:lnTo>
                  <a:lnTo>
                    <a:pt x="665734" y="906703"/>
                  </a:lnTo>
                  <a:lnTo>
                    <a:pt x="644753" y="871042"/>
                  </a:lnTo>
                  <a:lnTo>
                    <a:pt x="628992" y="830186"/>
                  </a:lnTo>
                  <a:lnTo>
                    <a:pt x="616585" y="786155"/>
                  </a:lnTo>
                  <a:lnTo>
                    <a:pt x="695909" y="835482"/>
                  </a:lnTo>
                  <a:lnTo>
                    <a:pt x="745591" y="893533"/>
                  </a:lnTo>
                  <a:lnTo>
                    <a:pt x="771271" y="941895"/>
                  </a:lnTo>
                  <a:lnTo>
                    <a:pt x="778573" y="962113"/>
                  </a:lnTo>
                  <a:lnTo>
                    <a:pt x="778573" y="756170"/>
                  </a:lnTo>
                  <a:lnTo>
                    <a:pt x="732866" y="694105"/>
                  </a:lnTo>
                  <a:lnTo>
                    <a:pt x="704583" y="661631"/>
                  </a:lnTo>
                  <a:lnTo>
                    <a:pt x="674065" y="629196"/>
                  </a:lnTo>
                  <a:lnTo>
                    <a:pt x="641756" y="596709"/>
                  </a:lnTo>
                  <a:lnTo>
                    <a:pt x="608114" y="564095"/>
                  </a:lnTo>
                  <a:lnTo>
                    <a:pt x="538695" y="498119"/>
                  </a:lnTo>
                  <a:lnTo>
                    <a:pt x="503821" y="464578"/>
                  </a:lnTo>
                  <a:lnTo>
                    <a:pt x="469455" y="430568"/>
                  </a:lnTo>
                  <a:lnTo>
                    <a:pt x="436041" y="395986"/>
                  </a:lnTo>
                  <a:lnTo>
                    <a:pt x="404050" y="360756"/>
                  </a:lnTo>
                  <a:lnTo>
                    <a:pt x="373926" y="324789"/>
                  </a:lnTo>
                  <a:lnTo>
                    <a:pt x="346138" y="287997"/>
                  </a:lnTo>
                  <a:lnTo>
                    <a:pt x="321132" y="250278"/>
                  </a:lnTo>
                  <a:lnTo>
                    <a:pt x="299377" y="211569"/>
                  </a:lnTo>
                  <a:lnTo>
                    <a:pt x="281317" y="171780"/>
                  </a:lnTo>
                  <a:lnTo>
                    <a:pt x="267423" y="130810"/>
                  </a:lnTo>
                  <a:lnTo>
                    <a:pt x="258140" y="88582"/>
                  </a:lnTo>
                  <a:lnTo>
                    <a:pt x="253936" y="45008"/>
                  </a:lnTo>
                  <a:lnTo>
                    <a:pt x="255257" y="0"/>
                  </a:lnTo>
                  <a:lnTo>
                    <a:pt x="234530" y="27876"/>
                  </a:lnTo>
                  <a:lnTo>
                    <a:pt x="215811" y="66636"/>
                  </a:lnTo>
                  <a:lnTo>
                    <a:pt x="199707" y="113906"/>
                  </a:lnTo>
                  <a:lnTo>
                    <a:pt x="186817" y="167297"/>
                  </a:lnTo>
                  <a:lnTo>
                    <a:pt x="177736" y="224434"/>
                  </a:lnTo>
                  <a:lnTo>
                    <a:pt x="173101" y="282943"/>
                  </a:lnTo>
                  <a:lnTo>
                    <a:pt x="173482" y="340448"/>
                  </a:lnTo>
                  <a:lnTo>
                    <a:pt x="179514" y="394563"/>
                  </a:lnTo>
                  <a:lnTo>
                    <a:pt x="191782" y="442925"/>
                  </a:lnTo>
                  <a:lnTo>
                    <a:pt x="237477" y="476224"/>
                  </a:lnTo>
                  <a:lnTo>
                    <a:pt x="279158" y="514718"/>
                  </a:lnTo>
                  <a:lnTo>
                    <a:pt x="315315" y="556958"/>
                  </a:lnTo>
                  <a:lnTo>
                    <a:pt x="344462" y="601459"/>
                  </a:lnTo>
                  <a:lnTo>
                    <a:pt x="365074" y="646760"/>
                  </a:lnTo>
                  <a:lnTo>
                    <a:pt x="375678" y="691375"/>
                  </a:lnTo>
                  <a:lnTo>
                    <a:pt x="358305" y="795972"/>
                  </a:lnTo>
                  <a:lnTo>
                    <a:pt x="372757" y="798169"/>
                  </a:lnTo>
                  <a:lnTo>
                    <a:pt x="386638" y="800785"/>
                  </a:lnTo>
                  <a:lnTo>
                    <a:pt x="399961" y="803833"/>
                  </a:lnTo>
                  <a:lnTo>
                    <a:pt x="412711" y="807300"/>
                  </a:lnTo>
                  <a:lnTo>
                    <a:pt x="368693" y="806869"/>
                  </a:lnTo>
                  <a:lnTo>
                    <a:pt x="317220" y="811949"/>
                  </a:lnTo>
                  <a:lnTo>
                    <a:pt x="261721" y="821893"/>
                  </a:lnTo>
                  <a:lnTo>
                    <a:pt x="205625" y="836066"/>
                  </a:lnTo>
                  <a:lnTo>
                    <a:pt x="152349" y="853833"/>
                  </a:lnTo>
                  <a:lnTo>
                    <a:pt x="105321" y="874534"/>
                  </a:lnTo>
                  <a:lnTo>
                    <a:pt x="67970" y="897547"/>
                  </a:lnTo>
                  <a:lnTo>
                    <a:pt x="113753" y="908240"/>
                  </a:lnTo>
                  <a:lnTo>
                    <a:pt x="157467" y="919924"/>
                  </a:lnTo>
                  <a:lnTo>
                    <a:pt x="198716" y="932599"/>
                  </a:lnTo>
                  <a:lnTo>
                    <a:pt x="237096" y="946264"/>
                  </a:lnTo>
                  <a:lnTo>
                    <a:pt x="198945" y="963244"/>
                  </a:lnTo>
                  <a:lnTo>
                    <a:pt x="159397" y="987348"/>
                  </a:lnTo>
                  <a:lnTo>
                    <a:pt x="120129" y="1017562"/>
                  </a:lnTo>
                  <a:lnTo>
                    <a:pt x="82867" y="1052931"/>
                  </a:lnTo>
                  <a:lnTo>
                    <a:pt x="49288" y="1092441"/>
                  </a:lnTo>
                  <a:lnTo>
                    <a:pt x="21094" y="1135126"/>
                  </a:lnTo>
                  <a:lnTo>
                    <a:pt x="0" y="1179995"/>
                  </a:lnTo>
                  <a:lnTo>
                    <a:pt x="37236" y="1160868"/>
                  </a:lnTo>
                  <a:lnTo>
                    <a:pt x="79146" y="1148029"/>
                  </a:lnTo>
                  <a:lnTo>
                    <a:pt x="123901" y="1141666"/>
                  </a:lnTo>
                  <a:lnTo>
                    <a:pt x="169735" y="1141971"/>
                  </a:lnTo>
                  <a:lnTo>
                    <a:pt x="214820" y="1149121"/>
                  </a:lnTo>
                  <a:lnTo>
                    <a:pt x="257378" y="1163332"/>
                  </a:lnTo>
                  <a:lnTo>
                    <a:pt x="295592" y="1184770"/>
                  </a:lnTo>
                  <a:lnTo>
                    <a:pt x="327672" y="1213637"/>
                  </a:lnTo>
                  <a:lnTo>
                    <a:pt x="351815" y="1250111"/>
                  </a:lnTo>
                  <a:lnTo>
                    <a:pt x="366229" y="1294409"/>
                  </a:lnTo>
                  <a:lnTo>
                    <a:pt x="367487" y="1358188"/>
                  </a:lnTo>
                  <a:lnTo>
                    <a:pt x="351713" y="1415135"/>
                  </a:lnTo>
                  <a:lnTo>
                    <a:pt x="325615" y="1462125"/>
                  </a:lnTo>
                  <a:lnTo>
                    <a:pt x="295884" y="1496047"/>
                  </a:lnTo>
                  <a:lnTo>
                    <a:pt x="269227" y="1513789"/>
                  </a:lnTo>
                  <a:lnTo>
                    <a:pt x="299885" y="1516494"/>
                  </a:lnTo>
                  <a:lnTo>
                    <a:pt x="339902" y="1514741"/>
                  </a:lnTo>
                  <a:lnTo>
                    <a:pt x="380072" y="1509014"/>
                  </a:lnTo>
                  <a:lnTo>
                    <a:pt x="411200" y="1499819"/>
                  </a:lnTo>
                  <a:lnTo>
                    <a:pt x="392607" y="1537030"/>
                  </a:lnTo>
                  <a:lnTo>
                    <a:pt x="359956" y="1576336"/>
                  </a:lnTo>
                  <a:lnTo>
                    <a:pt x="321589" y="1609471"/>
                  </a:lnTo>
                  <a:lnTo>
                    <a:pt x="285800" y="1628203"/>
                  </a:lnTo>
                  <a:lnTo>
                    <a:pt x="331825" y="1626247"/>
                  </a:lnTo>
                  <a:lnTo>
                    <a:pt x="380707" y="1617802"/>
                  </a:lnTo>
                  <a:lnTo>
                    <a:pt x="430390" y="1603298"/>
                  </a:lnTo>
                  <a:lnTo>
                    <a:pt x="478828" y="1583182"/>
                  </a:lnTo>
                  <a:lnTo>
                    <a:pt x="523938" y="1557845"/>
                  </a:lnTo>
                  <a:lnTo>
                    <a:pt x="563702" y="1527746"/>
                  </a:lnTo>
                  <a:lnTo>
                    <a:pt x="589889" y="1499819"/>
                  </a:lnTo>
                  <a:lnTo>
                    <a:pt x="596036" y="1493278"/>
                  </a:lnTo>
                  <a:lnTo>
                    <a:pt x="615175" y="1461122"/>
                  </a:lnTo>
                  <a:lnTo>
                    <a:pt x="618883" y="1454886"/>
                  </a:lnTo>
                  <a:lnTo>
                    <a:pt x="607491" y="1457617"/>
                  </a:lnTo>
                  <a:lnTo>
                    <a:pt x="580085" y="1461122"/>
                  </a:lnTo>
                  <a:lnTo>
                    <a:pt x="546887" y="1458391"/>
                  </a:lnTo>
                  <a:lnTo>
                    <a:pt x="518071" y="1442427"/>
                  </a:lnTo>
                  <a:lnTo>
                    <a:pt x="507669" y="1404200"/>
                  </a:lnTo>
                  <a:lnTo>
                    <a:pt x="514172" y="1350098"/>
                  </a:lnTo>
                  <a:lnTo>
                    <a:pt x="525272" y="1306703"/>
                  </a:lnTo>
                  <a:lnTo>
                    <a:pt x="527062" y="1299692"/>
                  </a:lnTo>
                  <a:lnTo>
                    <a:pt x="535774" y="1272501"/>
                  </a:lnTo>
                  <a:lnTo>
                    <a:pt x="525119" y="1283474"/>
                  </a:lnTo>
                  <a:lnTo>
                    <a:pt x="504825" y="1298841"/>
                  </a:lnTo>
                  <a:lnTo>
                    <a:pt x="479717" y="1306703"/>
                  </a:lnTo>
                  <a:lnTo>
                    <a:pt x="454634" y="1295158"/>
                  </a:lnTo>
                  <a:lnTo>
                    <a:pt x="442391" y="1252474"/>
                  </a:lnTo>
                  <a:lnTo>
                    <a:pt x="453174" y="1194625"/>
                  </a:lnTo>
                  <a:lnTo>
                    <a:pt x="473697" y="1141666"/>
                  </a:lnTo>
                  <a:lnTo>
                    <a:pt x="474878" y="1138618"/>
                  </a:lnTo>
                  <a:lnTo>
                    <a:pt x="495376" y="1101458"/>
                  </a:lnTo>
                  <a:lnTo>
                    <a:pt x="458012" y="1089825"/>
                  </a:lnTo>
                  <a:lnTo>
                    <a:pt x="407073" y="1080312"/>
                  </a:lnTo>
                  <a:lnTo>
                    <a:pt x="354507" y="1074483"/>
                  </a:lnTo>
                  <a:lnTo>
                    <a:pt x="312242" y="1073886"/>
                  </a:lnTo>
                  <a:lnTo>
                    <a:pt x="355650" y="1061935"/>
                  </a:lnTo>
                  <a:lnTo>
                    <a:pt x="406044" y="1051839"/>
                  </a:lnTo>
                  <a:lnTo>
                    <a:pt x="460908" y="1043914"/>
                  </a:lnTo>
                  <a:lnTo>
                    <a:pt x="517715" y="1038415"/>
                  </a:lnTo>
                  <a:lnTo>
                    <a:pt x="573976" y="1035659"/>
                  </a:lnTo>
                  <a:lnTo>
                    <a:pt x="627151" y="1035913"/>
                  </a:lnTo>
                  <a:lnTo>
                    <a:pt x="674751" y="1039456"/>
                  </a:lnTo>
                  <a:lnTo>
                    <a:pt x="714260" y="1046594"/>
                  </a:lnTo>
                  <a:lnTo>
                    <a:pt x="758939" y="1072756"/>
                  </a:lnTo>
                  <a:lnTo>
                    <a:pt x="762292" y="1113409"/>
                  </a:lnTo>
                  <a:lnTo>
                    <a:pt x="747191" y="1157579"/>
                  </a:lnTo>
                  <a:lnTo>
                    <a:pt x="727773" y="1193025"/>
                  </a:lnTo>
                  <a:lnTo>
                    <a:pt x="718159" y="1207554"/>
                  </a:lnTo>
                  <a:lnTo>
                    <a:pt x="758164" y="1207706"/>
                  </a:lnTo>
                  <a:lnTo>
                    <a:pt x="812139" y="1212075"/>
                  </a:lnTo>
                  <a:lnTo>
                    <a:pt x="870775" y="1223162"/>
                  </a:lnTo>
                  <a:lnTo>
                    <a:pt x="924750" y="1243482"/>
                  </a:lnTo>
                  <a:lnTo>
                    <a:pt x="964768" y="1275524"/>
                  </a:lnTo>
                  <a:lnTo>
                    <a:pt x="988974" y="1326375"/>
                  </a:lnTo>
                  <a:lnTo>
                    <a:pt x="992555" y="1374178"/>
                  </a:lnTo>
                  <a:lnTo>
                    <a:pt x="986586" y="1409661"/>
                  </a:lnTo>
                  <a:lnTo>
                    <a:pt x="982141" y="1423543"/>
                  </a:lnTo>
                  <a:lnTo>
                    <a:pt x="1016774" y="1404264"/>
                  </a:lnTo>
                  <a:lnTo>
                    <a:pt x="1050201" y="1378000"/>
                  </a:lnTo>
                  <a:lnTo>
                    <a:pt x="1081722" y="1345577"/>
                  </a:lnTo>
                  <a:lnTo>
                    <a:pt x="1110576" y="1307795"/>
                  </a:lnTo>
                  <a:lnTo>
                    <a:pt x="1136065" y="1265478"/>
                  </a:lnTo>
                  <a:lnTo>
                    <a:pt x="1157452" y="1219428"/>
                  </a:lnTo>
                  <a:lnTo>
                    <a:pt x="1174026" y="1170457"/>
                  </a:lnTo>
                  <a:lnTo>
                    <a:pt x="1185037" y="1119403"/>
                  </a:lnTo>
                  <a:lnTo>
                    <a:pt x="1185227" y="1117307"/>
                  </a:lnTo>
                  <a:lnTo>
                    <a:pt x="1189774" y="1067054"/>
                  </a:lnTo>
                  <a:close/>
                </a:path>
                <a:path w="4929505" h="4074160">
                  <a:moveTo>
                    <a:pt x="4928882" y="3921188"/>
                  </a:moveTo>
                  <a:lnTo>
                    <a:pt x="4920145" y="3883774"/>
                  </a:lnTo>
                  <a:lnTo>
                    <a:pt x="4906696" y="3842385"/>
                  </a:lnTo>
                  <a:lnTo>
                    <a:pt x="4888395" y="3798544"/>
                  </a:lnTo>
                  <a:lnTo>
                    <a:pt x="4865090" y="3753789"/>
                  </a:lnTo>
                  <a:lnTo>
                    <a:pt x="4836630" y="3709644"/>
                  </a:lnTo>
                  <a:lnTo>
                    <a:pt x="4802860" y="3667633"/>
                  </a:lnTo>
                  <a:lnTo>
                    <a:pt x="4763617" y="3629304"/>
                  </a:lnTo>
                  <a:lnTo>
                    <a:pt x="4718748" y="3596170"/>
                  </a:lnTo>
                  <a:lnTo>
                    <a:pt x="4657877" y="3565182"/>
                  </a:lnTo>
                  <a:lnTo>
                    <a:pt x="4603940" y="3547338"/>
                  </a:lnTo>
                  <a:lnTo>
                    <a:pt x="4560697" y="3536556"/>
                  </a:lnTo>
                  <a:lnTo>
                    <a:pt x="4531893" y="3526688"/>
                  </a:lnTo>
                  <a:lnTo>
                    <a:pt x="4521289" y="3511626"/>
                  </a:lnTo>
                  <a:lnTo>
                    <a:pt x="4539259" y="3489528"/>
                  </a:lnTo>
                  <a:lnTo>
                    <a:pt x="4579556" y="3481578"/>
                  </a:lnTo>
                  <a:lnTo>
                    <a:pt x="4619993" y="3481463"/>
                  </a:lnTo>
                  <a:lnTo>
                    <a:pt x="4638395" y="3482822"/>
                  </a:lnTo>
                  <a:lnTo>
                    <a:pt x="4588548" y="3462540"/>
                  </a:lnTo>
                  <a:lnTo>
                    <a:pt x="4536008" y="3454006"/>
                  </a:lnTo>
                  <a:lnTo>
                    <a:pt x="4483239" y="3453790"/>
                  </a:lnTo>
                  <a:lnTo>
                    <a:pt x="4432732" y="3458451"/>
                  </a:lnTo>
                  <a:lnTo>
                    <a:pt x="4386961" y="3464585"/>
                  </a:lnTo>
                  <a:lnTo>
                    <a:pt x="4348404" y="3468751"/>
                  </a:lnTo>
                  <a:lnTo>
                    <a:pt x="4319549" y="3467506"/>
                  </a:lnTo>
                  <a:lnTo>
                    <a:pt x="4302861" y="3457422"/>
                  </a:lnTo>
                  <a:lnTo>
                    <a:pt x="4309630" y="3437496"/>
                  </a:lnTo>
                  <a:lnTo>
                    <a:pt x="4339526" y="3418014"/>
                  </a:lnTo>
                  <a:lnTo>
                    <a:pt x="4372305" y="3403219"/>
                  </a:lnTo>
                  <a:lnTo>
                    <a:pt x="4387723" y="3397339"/>
                  </a:lnTo>
                  <a:lnTo>
                    <a:pt x="4335183" y="3398494"/>
                  </a:lnTo>
                  <a:lnTo>
                    <a:pt x="4281716" y="3405213"/>
                  </a:lnTo>
                  <a:lnTo>
                    <a:pt x="4228439" y="3416744"/>
                  </a:lnTo>
                  <a:lnTo>
                    <a:pt x="4176496" y="3432327"/>
                  </a:lnTo>
                  <a:lnTo>
                    <a:pt x="4127004" y="3451174"/>
                  </a:lnTo>
                  <a:lnTo>
                    <a:pt x="4081107" y="3472548"/>
                  </a:lnTo>
                  <a:lnTo>
                    <a:pt x="4039920" y="3495675"/>
                  </a:lnTo>
                  <a:lnTo>
                    <a:pt x="4004602" y="3519767"/>
                  </a:lnTo>
                  <a:lnTo>
                    <a:pt x="3976268" y="3544087"/>
                  </a:lnTo>
                  <a:lnTo>
                    <a:pt x="4023957" y="3530587"/>
                  </a:lnTo>
                  <a:lnTo>
                    <a:pt x="4074045" y="3521049"/>
                  </a:lnTo>
                  <a:lnTo>
                    <a:pt x="4125772" y="3515360"/>
                  </a:lnTo>
                  <a:lnTo>
                    <a:pt x="4178401" y="3513429"/>
                  </a:lnTo>
                  <a:lnTo>
                    <a:pt x="4231170" y="3515144"/>
                  </a:lnTo>
                  <a:lnTo>
                    <a:pt x="4283329" y="3520389"/>
                  </a:lnTo>
                  <a:lnTo>
                    <a:pt x="4334116" y="3529050"/>
                  </a:lnTo>
                  <a:lnTo>
                    <a:pt x="4382808" y="3541026"/>
                  </a:lnTo>
                  <a:lnTo>
                    <a:pt x="4428629" y="3556216"/>
                  </a:lnTo>
                  <a:lnTo>
                    <a:pt x="4470832" y="3574504"/>
                  </a:lnTo>
                  <a:lnTo>
                    <a:pt x="4508678" y="3595776"/>
                  </a:lnTo>
                  <a:lnTo>
                    <a:pt x="4541393" y="3619931"/>
                  </a:lnTo>
                  <a:lnTo>
                    <a:pt x="4502645" y="3600335"/>
                  </a:lnTo>
                  <a:lnTo>
                    <a:pt x="4462564" y="3584117"/>
                  </a:lnTo>
                  <a:lnTo>
                    <a:pt x="4421403" y="3571125"/>
                  </a:lnTo>
                  <a:lnTo>
                    <a:pt x="4379430" y="3561194"/>
                  </a:lnTo>
                  <a:lnTo>
                    <a:pt x="4326521" y="3552761"/>
                  </a:lnTo>
                  <a:lnTo>
                    <a:pt x="4273029" y="3548303"/>
                  </a:lnTo>
                  <a:lnTo>
                    <a:pt x="4219359" y="3547465"/>
                  </a:lnTo>
                  <a:lnTo>
                    <a:pt x="4165917" y="3549853"/>
                  </a:lnTo>
                  <a:lnTo>
                    <a:pt x="4113098" y="3555098"/>
                  </a:lnTo>
                  <a:lnTo>
                    <a:pt x="4061320" y="3562820"/>
                  </a:lnTo>
                  <a:lnTo>
                    <a:pt x="4010990" y="3572637"/>
                  </a:lnTo>
                  <a:lnTo>
                    <a:pt x="3962501" y="3584168"/>
                  </a:lnTo>
                  <a:lnTo>
                    <a:pt x="3916273" y="3597046"/>
                  </a:lnTo>
                  <a:lnTo>
                    <a:pt x="3872700" y="3610902"/>
                  </a:lnTo>
                  <a:lnTo>
                    <a:pt x="3832187" y="3625342"/>
                  </a:lnTo>
                  <a:lnTo>
                    <a:pt x="3684435" y="3683482"/>
                  </a:lnTo>
                  <a:lnTo>
                    <a:pt x="3595674" y="3726751"/>
                  </a:lnTo>
                  <a:lnTo>
                    <a:pt x="3536670" y="3759924"/>
                  </a:lnTo>
                  <a:lnTo>
                    <a:pt x="3515271" y="3773182"/>
                  </a:lnTo>
                  <a:lnTo>
                    <a:pt x="3477247" y="3793185"/>
                  </a:lnTo>
                  <a:lnTo>
                    <a:pt x="3433902" y="3811994"/>
                  </a:lnTo>
                  <a:lnTo>
                    <a:pt x="3386467" y="3828707"/>
                  </a:lnTo>
                  <a:lnTo>
                    <a:pt x="3336188" y="3842448"/>
                  </a:lnTo>
                  <a:lnTo>
                    <a:pt x="3284309" y="3852329"/>
                  </a:lnTo>
                  <a:lnTo>
                    <a:pt x="3232061" y="3857434"/>
                  </a:lnTo>
                  <a:lnTo>
                    <a:pt x="3180715" y="3856901"/>
                  </a:lnTo>
                  <a:lnTo>
                    <a:pt x="3131489" y="3849827"/>
                  </a:lnTo>
                  <a:lnTo>
                    <a:pt x="3085630" y="3835323"/>
                  </a:lnTo>
                  <a:lnTo>
                    <a:pt x="3085604" y="3835603"/>
                  </a:lnTo>
                  <a:lnTo>
                    <a:pt x="3121660" y="3887216"/>
                  </a:lnTo>
                  <a:lnTo>
                    <a:pt x="3219907" y="3991851"/>
                  </a:lnTo>
                  <a:lnTo>
                    <a:pt x="3365512" y="4074160"/>
                  </a:lnTo>
                  <a:lnTo>
                    <a:pt x="3543592" y="4058805"/>
                  </a:lnTo>
                  <a:lnTo>
                    <a:pt x="3583863" y="4035298"/>
                  </a:lnTo>
                  <a:lnTo>
                    <a:pt x="3697935" y="3964736"/>
                  </a:lnTo>
                  <a:lnTo>
                    <a:pt x="3786568" y="3899662"/>
                  </a:lnTo>
                  <a:lnTo>
                    <a:pt x="3849357" y="3848608"/>
                  </a:lnTo>
                  <a:lnTo>
                    <a:pt x="3873195" y="3827945"/>
                  </a:lnTo>
                  <a:lnTo>
                    <a:pt x="3895864" y="3812540"/>
                  </a:lnTo>
                  <a:lnTo>
                    <a:pt x="3966146" y="3768966"/>
                  </a:lnTo>
                  <a:lnTo>
                    <a:pt x="4012120" y="3743261"/>
                  </a:lnTo>
                  <a:lnTo>
                    <a:pt x="4064203" y="3716617"/>
                  </a:lnTo>
                  <a:lnTo>
                    <a:pt x="4121607" y="3690251"/>
                  </a:lnTo>
                  <a:lnTo>
                    <a:pt x="4183481" y="3665410"/>
                  </a:lnTo>
                  <a:lnTo>
                    <a:pt x="4249026" y="3643338"/>
                  </a:lnTo>
                  <a:lnTo>
                    <a:pt x="4308957" y="3632390"/>
                  </a:lnTo>
                  <a:lnTo>
                    <a:pt x="4338637" y="3631882"/>
                  </a:lnTo>
                  <a:lnTo>
                    <a:pt x="4367809" y="3634511"/>
                  </a:lnTo>
                  <a:lnTo>
                    <a:pt x="4416425" y="3645319"/>
                  </a:lnTo>
                  <a:lnTo>
                    <a:pt x="4461637" y="3663467"/>
                  </a:lnTo>
                  <a:lnTo>
                    <a:pt x="4502175" y="3687927"/>
                  </a:lnTo>
                  <a:lnTo>
                    <a:pt x="4536783" y="3717620"/>
                  </a:lnTo>
                  <a:lnTo>
                    <a:pt x="4564189" y="3751503"/>
                  </a:lnTo>
                  <a:lnTo>
                    <a:pt x="4583125" y="3788537"/>
                  </a:lnTo>
                  <a:lnTo>
                    <a:pt x="4617085" y="3787038"/>
                  </a:lnTo>
                  <a:lnTo>
                    <a:pt x="4659325" y="3792131"/>
                  </a:lnTo>
                  <a:lnTo>
                    <a:pt x="4707026" y="3803104"/>
                  </a:lnTo>
                  <a:lnTo>
                    <a:pt x="4757369" y="3819245"/>
                  </a:lnTo>
                  <a:lnTo>
                    <a:pt x="4807547" y="3839845"/>
                  </a:lnTo>
                  <a:lnTo>
                    <a:pt x="4854727" y="3864178"/>
                  </a:lnTo>
                  <a:lnTo>
                    <a:pt x="4896116" y="3891521"/>
                  </a:lnTo>
                  <a:lnTo>
                    <a:pt x="4928882" y="3921188"/>
                  </a:lnTo>
                  <a:close/>
                </a:path>
              </a:pathLst>
            </a:custGeom>
            <a:solidFill>
              <a:srgbClr val="231F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7" name="object 37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6868900" y="2523483"/>
              <a:ext cx="6146409" cy="387422"/>
            </a:xfrm>
            <a:prstGeom prst="rect">
              <a:avLst/>
            </a:prstGeom>
          </p:spPr>
        </p:pic>
      </p:grpSp>
      <p:sp>
        <p:nvSpPr>
          <p:cNvPr id="38" name="object 38"/>
          <p:cNvSpPr txBox="1"/>
          <p:nvPr/>
        </p:nvSpPr>
        <p:spPr>
          <a:xfrm>
            <a:off x="3016081" y="2328560"/>
            <a:ext cx="9991725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460750" algn="l"/>
                <a:tab pos="3859529" algn="l"/>
              </a:tabLst>
            </a:pPr>
            <a:r>
              <a:rPr sz="6150" u="heavy" spc="277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Whit</a:t>
            </a:r>
            <a:r>
              <a:rPr sz="6150" u="heavy" spc="-104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e</a:t>
            </a:r>
            <a:r>
              <a:rPr sz="6150" u="heavy" spc="-82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 </a:t>
            </a:r>
            <a:r>
              <a:rPr sz="6150" u="heavy" spc="82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h</a:t>
            </a:r>
            <a:r>
              <a:rPr sz="6150" u="heavy" spc="300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a</a:t>
            </a:r>
            <a:r>
              <a:rPr sz="6150" u="heavy" spc="772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t</a:t>
            </a:r>
            <a:r>
              <a:rPr sz="6150" u="heavy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	</a:t>
            </a:r>
            <a:r>
              <a:rPr sz="6150" baseline="-2032" dirty="0">
                <a:solidFill>
                  <a:srgbClr val="535353"/>
                </a:solidFill>
                <a:latin typeface="Georgia"/>
                <a:cs typeface="Georgia"/>
              </a:rPr>
              <a:t>	</a:t>
            </a:r>
            <a:r>
              <a:rPr lang="it-IT" sz="3550" spc="-120" dirty="0">
                <a:solidFill>
                  <a:srgbClr val="5E5E5E"/>
                </a:solidFill>
                <a:latin typeface="Microsoft Sans Serif"/>
                <a:cs typeface="Microsoft Sans Serif"/>
              </a:rPr>
              <a:t>Co</a:t>
            </a:r>
            <a:r>
              <a:rPr lang="it-IT" sz="35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lang="it-IT"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un</a:t>
            </a:r>
            <a:r>
              <a:rPr lang="it-IT"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lang="it-IT" sz="35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lang="it-IT"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lang="it-IT"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lang="it-IT" sz="3550" spc="2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lang="it-IT"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lang="it-IT"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lang="it-IT" sz="3550" spc="-45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lang="it-IT" sz="3550" spc="-5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lang="it-IT"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lang="it-IT" sz="355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lang="it-IT" sz="355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lang="it-IT" sz="355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ci</a:t>
            </a:r>
            <a:r>
              <a:rPr lang="it-IT"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lang="it-IT" sz="3550" spc="2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lang="it-IT" sz="355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lang="it-IT"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lang="it-IT" sz="3550" spc="-45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lang="it-IT" sz="3550" spc="-5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lang="it-IT" sz="35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lang="it-IT"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endParaRPr sz="3550" dirty="0">
              <a:latin typeface="Microsoft Sans Serif"/>
              <a:cs typeface="Microsoft Sans Serif"/>
            </a:endParaRPr>
          </a:p>
        </p:txBody>
      </p:sp>
      <p:pic>
        <p:nvPicPr>
          <p:cNvPr id="39" name="object 39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6879371" y="3057498"/>
            <a:ext cx="5905579" cy="460718"/>
          </a:xfrm>
          <a:prstGeom prst="rect">
            <a:avLst/>
          </a:prstGeom>
        </p:spPr>
      </p:pic>
      <p:sp>
        <p:nvSpPr>
          <p:cNvPr id="40" name="object 40"/>
          <p:cNvSpPr txBox="1"/>
          <p:nvPr/>
        </p:nvSpPr>
        <p:spPr>
          <a:xfrm>
            <a:off x="6863475" y="2935872"/>
            <a:ext cx="5927725" cy="5657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3550" spc="-65" dirty="0">
                <a:solidFill>
                  <a:srgbClr val="5E5E5E"/>
                </a:solidFill>
                <a:latin typeface="Microsoft Sans Serif"/>
                <a:cs typeface="Microsoft Sans Serif"/>
              </a:rPr>
              <a:t>h</a:t>
            </a:r>
            <a:r>
              <a:rPr sz="3550" spc="-85" dirty="0">
                <a:solidFill>
                  <a:srgbClr val="5E5E5E"/>
                </a:solidFill>
                <a:latin typeface="Microsoft Sans Serif"/>
                <a:cs typeface="Microsoft Sans Serif"/>
              </a:rPr>
              <a:t>ac</a:t>
            </a:r>
            <a:r>
              <a:rPr sz="3550" spc="-170" dirty="0">
                <a:solidFill>
                  <a:srgbClr val="5E5E5E"/>
                </a:solidFill>
                <a:latin typeface="Microsoft Sans Serif"/>
                <a:cs typeface="Microsoft Sans Serif"/>
              </a:rPr>
              <a:t>k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60" dirty="0" err="1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80" dirty="0" err="1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3550" spc="-80" dirty="0" err="1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dirty="0" err="1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3550" spc="-200" dirty="0" err="1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3550" spc="-225" dirty="0">
                <a:solidFill>
                  <a:srgbClr val="5E5E5E"/>
                </a:solidFill>
                <a:latin typeface="Microsoft Sans Serif"/>
                <a:cs typeface="Microsoft Sans Serif"/>
              </a:rPr>
              <a:t>,</a:t>
            </a:r>
            <a:r>
              <a:rPr sz="3550" spc="-39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è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un</a:t>
            </a:r>
            <a:r>
              <a:rPr sz="355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5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355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3550" spc="-195" dirty="0">
                <a:solidFill>
                  <a:srgbClr val="5E5E5E"/>
                </a:solidFill>
                <a:latin typeface="Microsoft Sans Serif"/>
                <a:cs typeface="Microsoft Sans Serif"/>
              </a:rPr>
              <a:t>v</a:t>
            </a:r>
            <a:r>
              <a:rPr sz="355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ù</a:t>
            </a:r>
            <a:endParaRPr sz="3550" dirty="0">
              <a:latin typeface="Microsoft Sans Serif"/>
              <a:cs typeface="Microsoft Sans Serif"/>
            </a:endParaRPr>
          </a:p>
        </p:txBody>
      </p:sp>
      <p:pic>
        <p:nvPicPr>
          <p:cNvPr id="41" name="object 41"/>
          <p:cNvPicPr/>
          <p:nvPr/>
        </p:nvPicPr>
        <p:blipFill>
          <a:blip r:embed="rId18" cstate="print"/>
          <a:stretch>
            <a:fillRect/>
          </a:stretch>
        </p:blipFill>
        <p:spPr>
          <a:xfrm>
            <a:off x="6879371" y="3601984"/>
            <a:ext cx="4586247" cy="450248"/>
          </a:xfrm>
          <a:prstGeom prst="rect">
            <a:avLst/>
          </a:prstGeom>
        </p:spPr>
      </p:pic>
      <p:sp>
        <p:nvSpPr>
          <p:cNvPr id="42" name="object 42"/>
          <p:cNvSpPr txBox="1"/>
          <p:nvPr/>
        </p:nvSpPr>
        <p:spPr>
          <a:xfrm>
            <a:off x="2972401" y="3401161"/>
            <a:ext cx="13762355" cy="6465873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40005">
              <a:lnSpc>
                <a:spcPts val="4915"/>
              </a:lnSpc>
              <a:spcBef>
                <a:spcPts val="120"/>
              </a:spcBef>
              <a:tabLst>
                <a:tab pos="3504565" algn="l"/>
                <a:tab pos="3903345" algn="l"/>
              </a:tabLst>
            </a:pPr>
            <a:r>
              <a:rPr sz="4100" u="heavy" spc="-55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L</a:t>
            </a:r>
            <a:r>
              <a:rPr sz="4100" u="heavy" spc="-145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e</a:t>
            </a:r>
            <a:r>
              <a:rPr sz="4100" u="heavy" spc="130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gal</a:t>
            </a:r>
            <a:r>
              <a:rPr sz="4100" u="heavy" spc="-70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e</a:t>
            </a:r>
            <a:r>
              <a:rPr sz="4100" u="heavy" spc="-55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 </a:t>
            </a:r>
            <a:r>
              <a:rPr sz="4100" u="heavy" spc="160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buono</a:t>
            </a:r>
            <a:r>
              <a:rPr sz="4100" u="heavy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	</a:t>
            </a:r>
            <a:r>
              <a:rPr sz="4100" dirty="0">
                <a:solidFill>
                  <a:srgbClr val="535353"/>
                </a:solidFill>
                <a:latin typeface="Georgia"/>
                <a:cs typeface="Georgia"/>
              </a:rPr>
              <a:t>	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ice</a:t>
            </a:r>
            <a:r>
              <a:rPr sz="3550" spc="-18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3550" spc="-40" dirty="0">
                <a:solidFill>
                  <a:srgbClr val="5E5E5E"/>
                </a:solidFill>
                <a:latin typeface="Microsoft Sans Serif"/>
                <a:cs typeface="Microsoft Sans Serif"/>
              </a:rPr>
              <a:t>cat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g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3550" spc="8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225" dirty="0">
                <a:solidFill>
                  <a:srgbClr val="5E5E5E"/>
                </a:solidFill>
                <a:latin typeface="Microsoft Sans Serif"/>
                <a:cs typeface="Microsoft Sans Serif"/>
              </a:rPr>
              <a:t>.</a:t>
            </a:r>
            <a:endParaRPr sz="3550" dirty="0">
              <a:latin typeface="Microsoft Sans Serif"/>
              <a:cs typeface="Microsoft Sans Serif"/>
            </a:endParaRPr>
          </a:p>
          <a:p>
            <a:pPr marL="12700">
              <a:lnSpc>
                <a:spcPts val="3415"/>
              </a:lnSpc>
            </a:pPr>
            <a:r>
              <a:rPr sz="2850" spc="-70" dirty="0">
                <a:solidFill>
                  <a:srgbClr val="5E5E5E"/>
                </a:solidFill>
                <a:latin typeface="Microsoft Sans Serif"/>
                <a:cs typeface="Microsoft Sans Serif"/>
              </a:rPr>
              <a:t>Allineamento</a:t>
            </a:r>
            <a:endParaRPr sz="285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5400" dirty="0">
              <a:latin typeface="Microsoft Sans Serif"/>
              <a:cs typeface="Microsoft Sans Serif"/>
            </a:endParaRPr>
          </a:p>
          <a:p>
            <a:pPr marL="345440">
              <a:lnSpc>
                <a:spcPct val="100000"/>
              </a:lnSpc>
              <a:spcBef>
                <a:spcPts val="5"/>
              </a:spcBef>
            </a:pPr>
            <a:r>
              <a:rPr sz="4100" spc="-140" dirty="0">
                <a:solidFill>
                  <a:srgbClr val="5E5E5E"/>
                </a:solidFill>
                <a:latin typeface="+mj-lt"/>
                <a:cs typeface="Microsoft Sans Serif"/>
              </a:rPr>
              <a:t>Us</a:t>
            </a:r>
            <a:r>
              <a:rPr sz="4100" spc="-215" dirty="0">
                <a:solidFill>
                  <a:srgbClr val="5E5E5E"/>
                </a:solidFill>
                <a:latin typeface="+mj-lt"/>
                <a:cs typeface="Microsoft Sans Serif"/>
              </a:rPr>
              <a:t>a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l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+mj-lt"/>
                <a:cs typeface="Microsoft Sans Serif"/>
              </a:rPr>
              <a:t>s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u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05" dirty="0">
                <a:solidFill>
                  <a:srgbClr val="5E5E5E"/>
                </a:solidFill>
                <a:latin typeface="+mj-lt"/>
                <a:cs typeface="Microsoft Sans Serif"/>
              </a:rPr>
              <a:t>a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b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l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75" dirty="0">
                <a:solidFill>
                  <a:srgbClr val="5E5E5E"/>
                </a:solidFill>
                <a:latin typeface="+mj-lt"/>
                <a:cs typeface="Microsoft Sans Serif"/>
              </a:rPr>
              <a:t>t</a:t>
            </a:r>
            <a:r>
              <a:rPr sz="4100" spc="-215" dirty="0">
                <a:solidFill>
                  <a:srgbClr val="5E5E5E"/>
                </a:solidFill>
                <a:latin typeface="+mj-lt"/>
                <a:cs typeface="Microsoft Sans Serif"/>
              </a:rPr>
              <a:t>à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25" dirty="0">
                <a:solidFill>
                  <a:srgbClr val="5E5E5E"/>
                </a:solidFill>
                <a:latin typeface="+mj-lt"/>
                <a:cs typeface="Microsoft Sans Serif"/>
              </a:rPr>
              <a:t>p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100" dirty="0">
                <a:solidFill>
                  <a:srgbClr val="5E5E5E"/>
                </a:solidFill>
                <a:latin typeface="+mj-lt"/>
                <a:cs typeface="Microsoft Sans Serif"/>
              </a:rPr>
              <a:t>r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+mj-lt"/>
                <a:cs typeface="Microsoft Sans Serif"/>
              </a:rPr>
              <a:t>s</a:t>
            </a:r>
            <a:r>
              <a:rPr sz="4100" spc="-40" dirty="0">
                <a:solidFill>
                  <a:srgbClr val="5E5E5E"/>
                </a:solidFill>
                <a:latin typeface="+mj-lt"/>
                <a:cs typeface="Microsoft Sans Serif"/>
              </a:rPr>
              <a:t>c</a:t>
            </a:r>
            <a:r>
              <a:rPr sz="4100" spc="-50" dirty="0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25" dirty="0">
                <a:solidFill>
                  <a:srgbClr val="5E5E5E"/>
                </a:solidFill>
                <a:latin typeface="+mj-lt"/>
                <a:cs typeface="Microsoft Sans Serif"/>
              </a:rPr>
              <a:t>p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l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40" dirty="0">
                <a:solidFill>
                  <a:srgbClr val="5E5E5E"/>
                </a:solidFill>
                <a:latin typeface="+mj-lt"/>
                <a:cs typeface="Microsoft Sans Serif"/>
              </a:rPr>
              <a:t>ci</a:t>
            </a:r>
            <a:r>
              <a:rPr sz="4100" spc="100" dirty="0">
                <a:solidFill>
                  <a:srgbClr val="5E5E5E"/>
                </a:solidFill>
                <a:latin typeface="+mj-lt"/>
                <a:cs typeface="Microsoft Sans Serif"/>
              </a:rPr>
              <a:t>t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l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25" dirty="0">
                <a:solidFill>
                  <a:srgbClr val="5E5E5E"/>
                </a:solidFill>
                <a:latin typeface="+mj-lt"/>
                <a:cs typeface="Microsoft Sans Serif"/>
              </a:rPr>
              <a:t>g</a:t>
            </a:r>
            <a:r>
              <a:rPr sz="4100" spc="-155" dirty="0">
                <a:solidFill>
                  <a:srgbClr val="5E5E5E"/>
                </a:solidFill>
                <a:latin typeface="+mj-lt"/>
                <a:cs typeface="Microsoft Sans Serif"/>
              </a:rPr>
              <a:t>al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.</a:t>
            </a:r>
            <a:endParaRPr sz="4100" dirty="0">
              <a:latin typeface="+mj-lt"/>
              <a:cs typeface="Microsoft Sans Serif"/>
            </a:endParaRPr>
          </a:p>
          <a:p>
            <a:pPr marL="345440" marR="5080">
              <a:lnSpc>
                <a:spcPct val="100499"/>
              </a:lnSpc>
              <a:spcBef>
                <a:spcPts val="1980"/>
              </a:spcBef>
            </a:pPr>
            <a:r>
              <a:rPr lang="it-IT"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Conduce</a:t>
            </a:r>
            <a:r>
              <a:rPr lang="it-IT"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45" dirty="0" err="1">
                <a:solidFill>
                  <a:srgbClr val="FF2F92"/>
                </a:solidFill>
                <a:latin typeface="+mj-lt"/>
                <a:cs typeface="Microsoft Sans Serif"/>
              </a:rPr>
              <a:t>penetration</a:t>
            </a:r>
            <a:r>
              <a:rPr lang="it-IT" sz="4100" spc="-45" dirty="0">
                <a:solidFill>
                  <a:srgbClr val="FF2F92"/>
                </a:solidFill>
                <a:latin typeface="+mj-lt"/>
                <a:cs typeface="Microsoft Sans Serif"/>
              </a:rPr>
              <a:t>-test</a:t>
            </a:r>
            <a:r>
              <a:rPr lang="it-IT" sz="4100" spc="-245" dirty="0">
                <a:solidFill>
                  <a:srgbClr val="FF2F92"/>
                </a:solidFill>
                <a:latin typeface="+mj-lt"/>
                <a:cs typeface="Microsoft Sans Serif"/>
              </a:rPr>
              <a:t> </a:t>
            </a:r>
            <a:r>
              <a:rPr lang="it-IT"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per</a:t>
            </a:r>
            <a:r>
              <a:rPr lang="it-IT"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100" dirty="0">
                <a:solidFill>
                  <a:srgbClr val="5E5E5E"/>
                </a:solidFill>
                <a:latin typeface="+mj-lt"/>
                <a:cs typeface="Microsoft Sans Serif"/>
              </a:rPr>
              <a:t>scoprire</a:t>
            </a:r>
            <a:r>
              <a:rPr lang="it-IT"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100" dirty="0">
                <a:solidFill>
                  <a:srgbClr val="5E5E5E"/>
                </a:solidFill>
                <a:latin typeface="+mj-lt"/>
                <a:cs typeface="Microsoft Sans Serif"/>
              </a:rPr>
              <a:t>vulnerabilità</a:t>
            </a:r>
            <a:r>
              <a:rPr lang="it-IT"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105" dirty="0">
                <a:solidFill>
                  <a:srgbClr val="5E5E5E"/>
                </a:solidFill>
                <a:latin typeface="+mj-lt"/>
                <a:cs typeface="Microsoft Sans Serif"/>
              </a:rPr>
              <a:t>delle</a:t>
            </a:r>
            <a:r>
              <a:rPr lang="it-IT"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reti</a:t>
            </a:r>
            <a:r>
              <a:rPr lang="it-IT"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 </a:t>
            </a:r>
            <a:r>
              <a:rPr lang="it-IT" sz="4100" spc="-107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dirty="0">
                <a:solidFill>
                  <a:srgbClr val="5E5E5E"/>
                </a:solidFill>
                <a:latin typeface="+mj-lt"/>
                <a:cs typeface="Microsoft Sans Serif"/>
              </a:rPr>
              <a:t>d</a:t>
            </a:r>
            <a:r>
              <a:rPr lang="it-IT"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lang="it-IT"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lang="it-IT"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140" dirty="0">
                <a:solidFill>
                  <a:srgbClr val="5E5E5E"/>
                </a:solidFill>
                <a:latin typeface="+mj-lt"/>
                <a:cs typeface="Microsoft Sans Serif"/>
              </a:rPr>
              <a:t>s</a:t>
            </a:r>
            <a:r>
              <a:rPr lang="it-IT"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lang="it-IT" sz="4100" spc="-140" dirty="0">
                <a:solidFill>
                  <a:srgbClr val="5E5E5E"/>
                </a:solidFill>
                <a:latin typeface="+mj-lt"/>
                <a:cs typeface="Microsoft Sans Serif"/>
              </a:rPr>
              <a:t>s</a:t>
            </a:r>
            <a:r>
              <a:rPr lang="it-IT" sz="4100" spc="35" dirty="0">
                <a:solidFill>
                  <a:srgbClr val="5E5E5E"/>
                </a:solidFill>
                <a:latin typeface="+mj-lt"/>
                <a:cs typeface="Microsoft Sans Serif"/>
              </a:rPr>
              <a:t>t</a:t>
            </a:r>
            <a:r>
              <a:rPr lang="it-IT"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lang="it-IT"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m</a:t>
            </a:r>
            <a:r>
              <a:rPr lang="it-IT"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lang="it-IT"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lang="it-IT"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n</a:t>
            </a:r>
            <a:r>
              <a:rPr lang="it-IT"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fo</a:t>
            </a:r>
            <a:r>
              <a:rPr lang="it-IT" sz="4100" spc="-100" dirty="0">
                <a:solidFill>
                  <a:srgbClr val="5E5E5E"/>
                </a:solidFill>
                <a:latin typeface="+mj-lt"/>
                <a:cs typeface="Microsoft Sans Serif"/>
              </a:rPr>
              <a:t>r</a:t>
            </a:r>
            <a:r>
              <a:rPr lang="it-IT"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m</a:t>
            </a:r>
            <a:r>
              <a:rPr lang="it-IT" sz="4100" spc="-55" dirty="0">
                <a:solidFill>
                  <a:srgbClr val="5E5E5E"/>
                </a:solidFill>
                <a:latin typeface="+mj-lt"/>
                <a:cs typeface="Microsoft Sans Serif"/>
              </a:rPr>
              <a:t>at</a:t>
            </a:r>
            <a:r>
              <a:rPr lang="it-IT"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lang="it-IT" sz="4100" spc="-40" dirty="0">
                <a:solidFill>
                  <a:srgbClr val="5E5E5E"/>
                </a:solidFill>
                <a:latin typeface="+mj-lt"/>
                <a:cs typeface="Microsoft Sans Serif"/>
              </a:rPr>
              <a:t>ci</a:t>
            </a:r>
            <a:r>
              <a:rPr lang="it-IT"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.</a:t>
            </a:r>
          </a:p>
          <a:p>
            <a:pPr marL="345440" marR="5080">
              <a:lnSpc>
                <a:spcPct val="100499"/>
              </a:lnSpc>
              <a:spcBef>
                <a:spcPts val="1980"/>
              </a:spcBef>
            </a:pPr>
            <a:r>
              <a:rPr lang="it-IT"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Lavora sotto contratto e stila report</a:t>
            </a:r>
          </a:p>
          <a:p>
            <a:pPr marL="345440" marR="5080">
              <a:lnSpc>
                <a:spcPct val="100499"/>
              </a:lnSpc>
              <a:spcBef>
                <a:spcPts val="1980"/>
              </a:spcBef>
            </a:pPr>
            <a:r>
              <a:rPr lang="it-IT"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Es. </a:t>
            </a:r>
            <a:r>
              <a:rPr lang="it-IT" sz="4100" b="1" spc="-254" dirty="0">
                <a:solidFill>
                  <a:srgbClr val="5E5E5E"/>
                </a:solidFill>
                <a:latin typeface="+mj-lt"/>
                <a:cs typeface="Microsoft Sans Serif"/>
              </a:rPr>
              <a:t>Log4j </a:t>
            </a:r>
            <a:r>
              <a:rPr lang="it-IT" sz="4100" b="1" spc="-254" dirty="0" err="1">
                <a:solidFill>
                  <a:srgbClr val="5E5E5E"/>
                </a:solidFill>
                <a:latin typeface="+mj-lt"/>
                <a:cs typeface="Microsoft Sans Serif"/>
              </a:rPr>
              <a:t>vulnerability</a:t>
            </a:r>
            <a:r>
              <a:rPr lang="it-IT" sz="4100" b="1" spc="-254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(2021 – Chen </a:t>
            </a:r>
            <a:r>
              <a:rPr lang="it-IT" sz="4100" spc="-254" dirty="0" err="1">
                <a:solidFill>
                  <a:srgbClr val="5E5E5E"/>
                </a:solidFill>
                <a:latin typeface="+mj-lt"/>
                <a:cs typeface="Microsoft Sans Serif"/>
              </a:rPr>
              <a:t>Zhaojun</a:t>
            </a:r>
            <a:r>
              <a:rPr lang="it-IT"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) – «La vulnerabilità più critica dell’ultimo decennio»</a:t>
            </a:r>
          </a:p>
        </p:txBody>
      </p:sp>
      <p:pic>
        <p:nvPicPr>
          <p:cNvPr id="4100" name="Picture 4" descr="Il Signore degli Anelli, Ian McKellen vorrebbe tornare nella serie tv |  Wired Italia">
            <a:extLst>
              <a:ext uri="{FF2B5EF4-FFF2-40B4-BE49-F238E27FC236}">
                <a16:creationId xmlns:a16="http://schemas.microsoft.com/office/drawing/2014/main" id="{5A439665-6296-3F97-BCF7-BBADB6DF9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6966" y="1009573"/>
            <a:ext cx="3415241" cy="3415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object 42"/>
          <p:cNvSpPr txBox="1">
            <a:spLocks noGrp="1"/>
          </p:cNvSpPr>
          <p:nvPr>
            <p:ph type="title"/>
          </p:nvPr>
        </p:nvSpPr>
        <p:spPr>
          <a:xfrm>
            <a:off x="6007284" y="693580"/>
            <a:ext cx="6350635" cy="10687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6850" b="0" spc="125" dirty="0">
                <a:solidFill>
                  <a:srgbClr val="535353"/>
                </a:solidFill>
                <a:latin typeface="Georgia"/>
                <a:cs typeface="Georgia"/>
              </a:rPr>
              <a:t>Cyber</a:t>
            </a:r>
            <a:r>
              <a:rPr sz="6850" b="0" spc="-170" dirty="0">
                <a:solidFill>
                  <a:srgbClr val="535353"/>
                </a:solidFill>
                <a:latin typeface="Georgia"/>
                <a:cs typeface="Georgia"/>
              </a:rPr>
              <a:t> </a:t>
            </a:r>
            <a:r>
              <a:rPr sz="6850" b="0" spc="265" dirty="0">
                <a:solidFill>
                  <a:srgbClr val="535353"/>
                </a:solidFill>
                <a:latin typeface="Georgia"/>
                <a:cs typeface="Georgia"/>
              </a:rPr>
              <a:t>attackers</a:t>
            </a:r>
            <a:endParaRPr sz="6850" dirty="0">
              <a:latin typeface="Georgia"/>
              <a:cs typeface="Georgia"/>
            </a:endParaRPr>
          </a:p>
        </p:txBody>
      </p:sp>
      <p:sp>
        <p:nvSpPr>
          <p:cNvPr id="2" name="object 2"/>
          <p:cNvSpPr/>
          <p:nvPr/>
        </p:nvSpPr>
        <p:spPr>
          <a:xfrm>
            <a:off x="3166783" y="952251"/>
            <a:ext cx="2032635" cy="1979930"/>
          </a:xfrm>
          <a:custGeom>
            <a:avLst/>
            <a:gdLst/>
            <a:ahLst/>
            <a:cxnLst/>
            <a:rect l="l" t="t" r="r" b="b"/>
            <a:pathLst>
              <a:path w="2032635" h="1979930">
                <a:moveTo>
                  <a:pt x="1613293" y="622401"/>
                </a:moveTo>
                <a:lnTo>
                  <a:pt x="1595729" y="587756"/>
                </a:lnTo>
                <a:lnTo>
                  <a:pt x="1573047" y="555879"/>
                </a:lnTo>
                <a:lnTo>
                  <a:pt x="1545932" y="526364"/>
                </a:lnTo>
                <a:lnTo>
                  <a:pt x="1515033" y="498754"/>
                </a:lnTo>
                <a:lnTo>
                  <a:pt x="1481035" y="472655"/>
                </a:lnTo>
                <a:lnTo>
                  <a:pt x="1444586" y="447611"/>
                </a:lnTo>
                <a:lnTo>
                  <a:pt x="1406359" y="423214"/>
                </a:lnTo>
                <a:lnTo>
                  <a:pt x="1327264" y="374624"/>
                </a:lnTo>
                <a:lnTo>
                  <a:pt x="1287729" y="349567"/>
                </a:lnTo>
                <a:lnTo>
                  <a:pt x="1249083" y="323443"/>
                </a:lnTo>
                <a:lnTo>
                  <a:pt x="1211999" y="295821"/>
                </a:lnTo>
                <a:lnTo>
                  <a:pt x="1177137" y="266268"/>
                </a:lnTo>
                <a:lnTo>
                  <a:pt x="1145184" y="234353"/>
                </a:lnTo>
                <a:lnTo>
                  <a:pt x="1116787" y="199656"/>
                </a:lnTo>
                <a:lnTo>
                  <a:pt x="1092631" y="161747"/>
                </a:lnTo>
                <a:lnTo>
                  <a:pt x="1073365" y="120192"/>
                </a:lnTo>
                <a:lnTo>
                  <a:pt x="1061618" y="164973"/>
                </a:lnTo>
                <a:lnTo>
                  <a:pt x="1056792" y="212064"/>
                </a:lnTo>
                <a:lnTo>
                  <a:pt x="1058633" y="259765"/>
                </a:lnTo>
                <a:lnTo>
                  <a:pt x="1066901" y="306362"/>
                </a:lnTo>
                <a:lnTo>
                  <a:pt x="1081328" y="350151"/>
                </a:lnTo>
                <a:lnTo>
                  <a:pt x="1101686" y="389420"/>
                </a:lnTo>
                <a:lnTo>
                  <a:pt x="1084427" y="383552"/>
                </a:lnTo>
                <a:lnTo>
                  <a:pt x="1032484" y="370776"/>
                </a:lnTo>
                <a:lnTo>
                  <a:pt x="945553" y="358368"/>
                </a:lnTo>
                <a:lnTo>
                  <a:pt x="823353" y="353555"/>
                </a:lnTo>
                <a:lnTo>
                  <a:pt x="854075" y="372706"/>
                </a:lnTo>
                <a:lnTo>
                  <a:pt x="892009" y="403974"/>
                </a:lnTo>
                <a:lnTo>
                  <a:pt x="930668" y="443141"/>
                </a:lnTo>
                <a:lnTo>
                  <a:pt x="963574" y="486016"/>
                </a:lnTo>
                <a:lnTo>
                  <a:pt x="984224" y="528421"/>
                </a:lnTo>
                <a:lnTo>
                  <a:pt x="986142" y="566140"/>
                </a:lnTo>
                <a:lnTo>
                  <a:pt x="973175" y="587095"/>
                </a:lnTo>
                <a:lnTo>
                  <a:pt x="947788" y="608469"/>
                </a:lnTo>
                <a:lnTo>
                  <a:pt x="912253" y="630555"/>
                </a:lnTo>
                <a:lnTo>
                  <a:pt x="868845" y="653681"/>
                </a:lnTo>
                <a:lnTo>
                  <a:pt x="767410" y="704253"/>
                </a:lnTo>
                <a:lnTo>
                  <a:pt x="713943" y="732307"/>
                </a:lnTo>
                <a:lnTo>
                  <a:pt x="661644" y="762609"/>
                </a:lnTo>
                <a:lnTo>
                  <a:pt x="612787" y="795477"/>
                </a:lnTo>
                <a:lnTo>
                  <a:pt x="569645" y="831215"/>
                </a:lnTo>
                <a:lnTo>
                  <a:pt x="645566" y="821016"/>
                </a:lnTo>
                <a:lnTo>
                  <a:pt x="710209" y="818896"/>
                </a:lnTo>
                <a:lnTo>
                  <a:pt x="764133" y="824395"/>
                </a:lnTo>
                <a:lnTo>
                  <a:pt x="807847" y="837031"/>
                </a:lnTo>
                <a:lnTo>
                  <a:pt x="841895" y="856361"/>
                </a:lnTo>
                <a:lnTo>
                  <a:pt x="883056" y="913155"/>
                </a:lnTo>
                <a:lnTo>
                  <a:pt x="889711" y="949401"/>
                </a:lnTo>
                <a:lnTo>
                  <a:pt x="887514" y="990409"/>
                </a:lnTo>
                <a:lnTo>
                  <a:pt x="879182" y="1035875"/>
                </a:lnTo>
                <a:lnTo>
                  <a:pt x="867460" y="1085494"/>
                </a:lnTo>
                <a:lnTo>
                  <a:pt x="855078" y="1138961"/>
                </a:lnTo>
                <a:lnTo>
                  <a:pt x="911898" y="1090650"/>
                </a:lnTo>
                <a:lnTo>
                  <a:pt x="951064" y="1062736"/>
                </a:lnTo>
                <a:lnTo>
                  <a:pt x="995680" y="1033856"/>
                </a:lnTo>
                <a:lnTo>
                  <a:pt x="1044422" y="1005154"/>
                </a:lnTo>
                <a:lnTo>
                  <a:pt x="1096010" y="977773"/>
                </a:lnTo>
                <a:lnTo>
                  <a:pt x="1149134" y="952868"/>
                </a:lnTo>
                <a:lnTo>
                  <a:pt x="1202499" y="931583"/>
                </a:lnTo>
                <a:lnTo>
                  <a:pt x="1254823" y="915060"/>
                </a:lnTo>
                <a:lnTo>
                  <a:pt x="1304798" y="904468"/>
                </a:lnTo>
                <a:lnTo>
                  <a:pt x="1267917" y="893572"/>
                </a:lnTo>
                <a:lnTo>
                  <a:pt x="1220050" y="882383"/>
                </a:lnTo>
                <a:lnTo>
                  <a:pt x="1172184" y="873455"/>
                </a:lnTo>
                <a:lnTo>
                  <a:pt x="1135291" y="869353"/>
                </a:lnTo>
                <a:lnTo>
                  <a:pt x="1170203" y="836155"/>
                </a:lnTo>
                <a:lnTo>
                  <a:pt x="1210348" y="807389"/>
                </a:lnTo>
                <a:lnTo>
                  <a:pt x="1254696" y="782993"/>
                </a:lnTo>
                <a:lnTo>
                  <a:pt x="1302219" y="762863"/>
                </a:lnTo>
                <a:lnTo>
                  <a:pt x="1351864" y="746912"/>
                </a:lnTo>
                <a:lnTo>
                  <a:pt x="1402626" y="735076"/>
                </a:lnTo>
                <a:lnTo>
                  <a:pt x="1453438" y="727252"/>
                </a:lnTo>
                <a:lnTo>
                  <a:pt x="1503286" y="723353"/>
                </a:lnTo>
                <a:lnTo>
                  <a:pt x="1551127" y="723303"/>
                </a:lnTo>
                <a:lnTo>
                  <a:pt x="1595920" y="726998"/>
                </a:lnTo>
                <a:lnTo>
                  <a:pt x="1613293" y="622401"/>
                </a:lnTo>
                <a:close/>
              </a:path>
              <a:path w="2032635" h="1979930">
                <a:moveTo>
                  <a:pt x="2032469" y="1640027"/>
                </a:moveTo>
                <a:lnTo>
                  <a:pt x="1990242" y="1641970"/>
                </a:lnTo>
                <a:lnTo>
                  <a:pt x="1876742" y="1643100"/>
                </a:lnTo>
                <a:lnTo>
                  <a:pt x="1711782" y="1636369"/>
                </a:lnTo>
                <a:lnTo>
                  <a:pt x="1515160" y="1614728"/>
                </a:lnTo>
                <a:lnTo>
                  <a:pt x="1465961" y="1606702"/>
                </a:lnTo>
                <a:lnTo>
                  <a:pt x="1416342" y="1597317"/>
                </a:lnTo>
                <a:lnTo>
                  <a:pt x="1366596" y="1586509"/>
                </a:lnTo>
                <a:lnTo>
                  <a:pt x="1316951" y="1574165"/>
                </a:lnTo>
                <a:lnTo>
                  <a:pt x="1267701" y="1560195"/>
                </a:lnTo>
                <a:lnTo>
                  <a:pt x="1219111" y="1544510"/>
                </a:lnTo>
                <a:lnTo>
                  <a:pt x="1171435" y="1527009"/>
                </a:lnTo>
                <a:lnTo>
                  <a:pt x="1124927" y="1507604"/>
                </a:lnTo>
                <a:lnTo>
                  <a:pt x="1079881" y="1486192"/>
                </a:lnTo>
                <a:lnTo>
                  <a:pt x="1036548" y="1462684"/>
                </a:lnTo>
                <a:lnTo>
                  <a:pt x="995184" y="1436992"/>
                </a:lnTo>
                <a:lnTo>
                  <a:pt x="956056" y="1409001"/>
                </a:lnTo>
                <a:lnTo>
                  <a:pt x="919454" y="1378635"/>
                </a:lnTo>
                <a:lnTo>
                  <a:pt x="885609" y="1345793"/>
                </a:lnTo>
                <a:lnTo>
                  <a:pt x="854811" y="1310386"/>
                </a:lnTo>
                <a:lnTo>
                  <a:pt x="827316" y="1272311"/>
                </a:lnTo>
                <a:lnTo>
                  <a:pt x="803389" y="1231468"/>
                </a:lnTo>
                <a:lnTo>
                  <a:pt x="762076" y="1119987"/>
                </a:lnTo>
                <a:lnTo>
                  <a:pt x="760831" y="1017371"/>
                </a:lnTo>
                <a:lnTo>
                  <a:pt x="817321" y="916178"/>
                </a:lnTo>
                <a:lnTo>
                  <a:pt x="798728" y="901712"/>
                </a:lnTo>
                <a:lnTo>
                  <a:pt x="739889" y="875766"/>
                </a:lnTo>
                <a:lnTo>
                  <a:pt x="636231" y="864565"/>
                </a:lnTo>
                <a:lnTo>
                  <a:pt x="483184" y="894270"/>
                </a:lnTo>
                <a:lnTo>
                  <a:pt x="488594" y="874382"/>
                </a:lnTo>
                <a:lnTo>
                  <a:pt x="515493" y="823518"/>
                </a:lnTo>
                <a:lnTo>
                  <a:pt x="579843" y="754888"/>
                </a:lnTo>
                <a:lnTo>
                  <a:pt x="697623" y="681685"/>
                </a:lnTo>
                <a:lnTo>
                  <a:pt x="734834" y="664743"/>
                </a:lnTo>
                <a:lnTo>
                  <a:pt x="805141" y="634542"/>
                </a:lnTo>
                <a:lnTo>
                  <a:pt x="836714" y="620458"/>
                </a:lnTo>
                <a:lnTo>
                  <a:pt x="888936" y="592226"/>
                </a:lnTo>
                <a:lnTo>
                  <a:pt x="921562" y="561136"/>
                </a:lnTo>
                <a:lnTo>
                  <a:pt x="928649" y="543471"/>
                </a:lnTo>
                <a:lnTo>
                  <a:pt x="928560" y="523849"/>
                </a:lnTo>
                <a:lnTo>
                  <a:pt x="903884" y="477037"/>
                </a:lnTo>
                <a:lnTo>
                  <a:pt x="877785" y="449008"/>
                </a:lnTo>
                <a:lnTo>
                  <a:pt x="841502" y="417360"/>
                </a:lnTo>
                <a:lnTo>
                  <a:pt x="794283" y="381647"/>
                </a:lnTo>
                <a:lnTo>
                  <a:pt x="735380" y="341464"/>
                </a:lnTo>
                <a:lnTo>
                  <a:pt x="756119" y="334721"/>
                </a:lnTo>
                <a:lnTo>
                  <a:pt x="815492" y="322872"/>
                </a:lnTo>
                <a:lnTo>
                  <a:pt x="909193" y="318528"/>
                </a:lnTo>
                <a:lnTo>
                  <a:pt x="1032929" y="334289"/>
                </a:lnTo>
                <a:lnTo>
                  <a:pt x="1022908" y="309130"/>
                </a:lnTo>
                <a:lnTo>
                  <a:pt x="1009662" y="244335"/>
                </a:lnTo>
                <a:lnTo>
                  <a:pt x="1018451" y="155879"/>
                </a:lnTo>
                <a:lnTo>
                  <a:pt x="1074496" y="59778"/>
                </a:lnTo>
                <a:lnTo>
                  <a:pt x="1082052" y="75679"/>
                </a:lnTo>
                <a:lnTo>
                  <a:pt x="1091057" y="93395"/>
                </a:lnTo>
                <a:lnTo>
                  <a:pt x="1125918" y="152806"/>
                </a:lnTo>
                <a:lnTo>
                  <a:pt x="1153934" y="191376"/>
                </a:lnTo>
                <a:lnTo>
                  <a:pt x="1186408" y="226529"/>
                </a:lnTo>
                <a:lnTo>
                  <a:pt x="1222527" y="253492"/>
                </a:lnTo>
                <a:lnTo>
                  <a:pt x="1283512" y="290055"/>
                </a:lnTo>
                <a:lnTo>
                  <a:pt x="1335239" y="323761"/>
                </a:lnTo>
                <a:lnTo>
                  <a:pt x="1371092" y="348488"/>
                </a:lnTo>
                <a:lnTo>
                  <a:pt x="1384515" y="358076"/>
                </a:lnTo>
                <a:lnTo>
                  <a:pt x="1380921" y="335546"/>
                </a:lnTo>
                <a:lnTo>
                  <a:pt x="1374254" y="278028"/>
                </a:lnTo>
                <a:lnTo>
                  <a:pt x="1370634" y="200698"/>
                </a:lnTo>
                <a:lnTo>
                  <a:pt x="1376210" y="118681"/>
                </a:lnTo>
                <a:lnTo>
                  <a:pt x="1330845" y="86868"/>
                </a:lnTo>
                <a:lnTo>
                  <a:pt x="1195184" y="28676"/>
                </a:lnTo>
                <a:lnTo>
                  <a:pt x="969810" y="0"/>
                </a:lnTo>
                <a:lnTo>
                  <a:pt x="655332" y="56756"/>
                </a:lnTo>
                <a:lnTo>
                  <a:pt x="672617" y="57975"/>
                </a:lnTo>
                <a:lnTo>
                  <a:pt x="709206" y="64262"/>
                </a:lnTo>
                <a:lnTo>
                  <a:pt x="742175" y="79540"/>
                </a:lnTo>
                <a:lnTo>
                  <a:pt x="748639" y="107734"/>
                </a:lnTo>
                <a:lnTo>
                  <a:pt x="742492" y="114541"/>
                </a:lnTo>
                <a:lnTo>
                  <a:pt x="730110" y="120942"/>
                </a:lnTo>
                <a:lnTo>
                  <a:pt x="712076" y="127317"/>
                </a:lnTo>
                <a:lnTo>
                  <a:pt x="688962" y="134035"/>
                </a:lnTo>
                <a:lnTo>
                  <a:pt x="629793" y="150075"/>
                </a:lnTo>
                <a:lnTo>
                  <a:pt x="594893" y="160147"/>
                </a:lnTo>
                <a:lnTo>
                  <a:pt x="557237" y="172085"/>
                </a:lnTo>
                <a:lnTo>
                  <a:pt x="517372" y="186283"/>
                </a:lnTo>
                <a:lnTo>
                  <a:pt x="475907" y="203123"/>
                </a:lnTo>
                <a:lnTo>
                  <a:pt x="433400" y="222973"/>
                </a:lnTo>
                <a:lnTo>
                  <a:pt x="390436" y="246227"/>
                </a:lnTo>
                <a:lnTo>
                  <a:pt x="347586" y="273253"/>
                </a:lnTo>
                <a:lnTo>
                  <a:pt x="305435" y="304431"/>
                </a:lnTo>
                <a:lnTo>
                  <a:pt x="264553" y="340156"/>
                </a:lnTo>
                <a:lnTo>
                  <a:pt x="225539" y="380784"/>
                </a:lnTo>
                <a:lnTo>
                  <a:pt x="188937" y="426720"/>
                </a:lnTo>
                <a:lnTo>
                  <a:pt x="155346" y="478332"/>
                </a:lnTo>
                <a:lnTo>
                  <a:pt x="125349" y="536016"/>
                </a:lnTo>
                <a:lnTo>
                  <a:pt x="99504" y="600125"/>
                </a:lnTo>
                <a:lnTo>
                  <a:pt x="109524" y="589076"/>
                </a:lnTo>
                <a:lnTo>
                  <a:pt x="129692" y="572033"/>
                </a:lnTo>
                <a:lnTo>
                  <a:pt x="155448" y="560451"/>
                </a:lnTo>
                <a:lnTo>
                  <a:pt x="182232" y="565759"/>
                </a:lnTo>
                <a:lnTo>
                  <a:pt x="184810" y="571627"/>
                </a:lnTo>
                <a:lnTo>
                  <a:pt x="182613" y="582104"/>
                </a:lnTo>
                <a:lnTo>
                  <a:pt x="176263" y="597027"/>
                </a:lnTo>
                <a:lnTo>
                  <a:pt x="166370" y="616242"/>
                </a:lnTo>
                <a:lnTo>
                  <a:pt x="138518" y="666889"/>
                </a:lnTo>
                <a:lnTo>
                  <a:pt x="121793" y="698004"/>
                </a:lnTo>
                <a:lnTo>
                  <a:pt x="104038" y="732764"/>
                </a:lnTo>
                <a:lnTo>
                  <a:pt x="85890" y="770991"/>
                </a:lnTo>
                <a:lnTo>
                  <a:pt x="67957" y="812546"/>
                </a:lnTo>
                <a:lnTo>
                  <a:pt x="50863" y="857262"/>
                </a:lnTo>
                <a:lnTo>
                  <a:pt x="35242" y="904963"/>
                </a:lnTo>
                <a:lnTo>
                  <a:pt x="21729" y="955509"/>
                </a:lnTo>
                <a:lnTo>
                  <a:pt x="10922" y="1008722"/>
                </a:lnTo>
                <a:lnTo>
                  <a:pt x="3479" y="1064463"/>
                </a:lnTo>
                <a:lnTo>
                  <a:pt x="0" y="1122540"/>
                </a:lnTo>
                <a:lnTo>
                  <a:pt x="1104" y="1182801"/>
                </a:lnTo>
                <a:lnTo>
                  <a:pt x="7442" y="1245108"/>
                </a:lnTo>
                <a:lnTo>
                  <a:pt x="19634" y="1309268"/>
                </a:lnTo>
                <a:lnTo>
                  <a:pt x="38290" y="1375130"/>
                </a:lnTo>
                <a:lnTo>
                  <a:pt x="64046" y="1442542"/>
                </a:lnTo>
                <a:lnTo>
                  <a:pt x="271627" y="1727479"/>
                </a:lnTo>
                <a:lnTo>
                  <a:pt x="526592" y="1889721"/>
                </a:lnTo>
                <a:lnTo>
                  <a:pt x="742759" y="1962607"/>
                </a:lnTo>
                <a:lnTo>
                  <a:pt x="833970" y="1979498"/>
                </a:lnTo>
                <a:lnTo>
                  <a:pt x="1401089" y="1836381"/>
                </a:lnTo>
                <a:lnTo>
                  <a:pt x="2032469" y="1640027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3738126" y="721936"/>
            <a:ext cx="3836739" cy="3992245"/>
            <a:chOff x="13738126" y="721936"/>
            <a:chExt cx="3836739" cy="3992245"/>
          </a:xfrm>
        </p:grpSpPr>
        <p:sp>
          <p:nvSpPr>
            <p:cNvPr id="4" name="object 4"/>
            <p:cNvSpPr/>
            <p:nvPr/>
          </p:nvSpPr>
          <p:spPr>
            <a:xfrm>
              <a:off x="13738195" y="721936"/>
              <a:ext cx="3836670" cy="3992245"/>
            </a:xfrm>
            <a:custGeom>
              <a:avLst/>
              <a:gdLst/>
              <a:ahLst/>
              <a:cxnLst/>
              <a:rect l="l" t="t" r="r" b="b"/>
              <a:pathLst>
                <a:path w="3836669" h="3992245">
                  <a:moveTo>
                    <a:pt x="3114872" y="0"/>
                  </a:moveTo>
                  <a:lnTo>
                    <a:pt x="721217" y="0"/>
                  </a:lnTo>
                  <a:lnTo>
                    <a:pt x="577685" y="552"/>
                  </a:lnTo>
                  <a:lnTo>
                    <a:pt x="516584" y="1864"/>
                  </a:lnTo>
                  <a:lnTo>
                    <a:pt x="461932" y="4418"/>
                  </a:lnTo>
                  <a:lnTo>
                    <a:pt x="413232" y="8630"/>
                  </a:lnTo>
                  <a:lnTo>
                    <a:pt x="369990" y="14913"/>
                  </a:lnTo>
                  <a:lnTo>
                    <a:pt x="331707" y="23681"/>
                  </a:lnTo>
                  <a:lnTo>
                    <a:pt x="253386" y="54383"/>
                  </a:lnTo>
                  <a:lnTo>
                    <a:pt x="211614" y="77963"/>
                  </a:lnTo>
                  <a:lnTo>
                    <a:pt x="172876" y="105786"/>
                  </a:lnTo>
                  <a:lnTo>
                    <a:pt x="137473" y="137550"/>
                  </a:lnTo>
                  <a:lnTo>
                    <a:pt x="105710" y="172953"/>
                  </a:lnTo>
                  <a:lnTo>
                    <a:pt x="77888" y="211692"/>
                  </a:lnTo>
                  <a:lnTo>
                    <a:pt x="54311" y="253464"/>
                  </a:lnTo>
                  <a:lnTo>
                    <a:pt x="35280" y="297968"/>
                  </a:lnTo>
                  <a:lnTo>
                    <a:pt x="14844" y="370065"/>
                  </a:lnTo>
                  <a:lnTo>
                    <a:pt x="8561" y="413307"/>
                  </a:lnTo>
                  <a:lnTo>
                    <a:pt x="4349" y="462006"/>
                  </a:lnTo>
                  <a:lnTo>
                    <a:pt x="1795" y="516657"/>
                  </a:lnTo>
                  <a:lnTo>
                    <a:pt x="483" y="577758"/>
                  </a:lnTo>
                  <a:lnTo>
                    <a:pt x="0" y="645804"/>
                  </a:lnTo>
                  <a:lnTo>
                    <a:pt x="0" y="3346029"/>
                  </a:lnTo>
                  <a:lnTo>
                    <a:pt x="483" y="3414074"/>
                  </a:lnTo>
                  <a:lnTo>
                    <a:pt x="1795" y="3475175"/>
                  </a:lnTo>
                  <a:lnTo>
                    <a:pt x="4349" y="3529826"/>
                  </a:lnTo>
                  <a:lnTo>
                    <a:pt x="8561" y="3578525"/>
                  </a:lnTo>
                  <a:lnTo>
                    <a:pt x="14844" y="3621767"/>
                  </a:lnTo>
                  <a:lnTo>
                    <a:pt x="23612" y="3660048"/>
                  </a:lnTo>
                  <a:lnTo>
                    <a:pt x="54311" y="3738368"/>
                  </a:lnTo>
                  <a:lnTo>
                    <a:pt x="77888" y="3780141"/>
                  </a:lnTo>
                  <a:lnTo>
                    <a:pt x="105710" y="3818880"/>
                  </a:lnTo>
                  <a:lnTo>
                    <a:pt x="137473" y="3854283"/>
                  </a:lnTo>
                  <a:lnTo>
                    <a:pt x="172876" y="3886047"/>
                  </a:lnTo>
                  <a:lnTo>
                    <a:pt x="211614" y="3913870"/>
                  </a:lnTo>
                  <a:lnTo>
                    <a:pt x="253386" y="3937449"/>
                  </a:lnTo>
                  <a:lnTo>
                    <a:pt x="297890" y="3956481"/>
                  </a:lnTo>
                  <a:lnTo>
                    <a:pt x="369990" y="3976916"/>
                  </a:lnTo>
                  <a:lnTo>
                    <a:pt x="413232" y="3983198"/>
                  </a:lnTo>
                  <a:lnTo>
                    <a:pt x="461932" y="3987409"/>
                  </a:lnTo>
                  <a:lnTo>
                    <a:pt x="516584" y="3989964"/>
                  </a:lnTo>
                  <a:lnTo>
                    <a:pt x="577685" y="3991275"/>
                  </a:lnTo>
                  <a:lnTo>
                    <a:pt x="645731" y="3991759"/>
                  </a:lnTo>
                  <a:lnTo>
                    <a:pt x="721217" y="3991828"/>
                  </a:lnTo>
                  <a:lnTo>
                    <a:pt x="3114872" y="3991828"/>
                  </a:lnTo>
                  <a:lnTo>
                    <a:pt x="3258404" y="3991275"/>
                  </a:lnTo>
                  <a:lnTo>
                    <a:pt x="3319505" y="3989964"/>
                  </a:lnTo>
                  <a:lnTo>
                    <a:pt x="3374158" y="3987409"/>
                  </a:lnTo>
                  <a:lnTo>
                    <a:pt x="3422857" y="3983198"/>
                  </a:lnTo>
                  <a:lnTo>
                    <a:pt x="3466100" y="3976916"/>
                  </a:lnTo>
                  <a:lnTo>
                    <a:pt x="3504382" y="3968148"/>
                  </a:lnTo>
                  <a:lnTo>
                    <a:pt x="3582703" y="3937449"/>
                  </a:lnTo>
                  <a:lnTo>
                    <a:pt x="3624476" y="3913870"/>
                  </a:lnTo>
                  <a:lnTo>
                    <a:pt x="3663214" y="3886047"/>
                  </a:lnTo>
                  <a:lnTo>
                    <a:pt x="3698616" y="3854283"/>
                  </a:lnTo>
                  <a:lnTo>
                    <a:pt x="3730379" y="3818880"/>
                  </a:lnTo>
                  <a:lnTo>
                    <a:pt x="3758201" y="3780141"/>
                  </a:lnTo>
                  <a:lnTo>
                    <a:pt x="3781779" y="3738368"/>
                  </a:lnTo>
                  <a:lnTo>
                    <a:pt x="3800809" y="3693864"/>
                  </a:lnTo>
                  <a:lnTo>
                    <a:pt x="3821246" y="3621767"/>
                  </a:lnTo>
                  <a:lnTo>
                    <a:pt x="3827529" y="3578525"/>
                  </a:lnTo>
                  <a:lnTo>
                    <a:pt x="3831740" y="3529826"/>
                  </a:lnTo>
                  <a:lnTo>
                    <a:pt x="3834295" y="3475175"/>
                  </a:lnTo>
                  <a:lnTo>
                    <a:pt x="3835607" y="3414074"/>
                  </a:lnTo>
                  <a:lnTo>
                    <a:pt x="3836090" y="3346029"/>
                  </a:lnTo>
                  <a:lnTo>
                    <a:pt x="3836090" y="645804"/>
                  </a:lnTo>
                  <a:lnTo>
                    <a:pt x="3835607" y="577758"/>
                  </a:lnTo>
                  <a:lnTo>
                    <a:pt x="3834295" y="516657"/>
                  </a:lnTo>
                  <a:lnTo>
                    <a:pt x="3831740" y="462006"/>
                  </a:lnTo>
                  <a:lnTo>
                    <a:pt x="3827529" y="413307"/>
                  </a:lnTo>
                  <a:lnTo>
                    <a:pt x="3821246" y="370065"/>
                  </a:lnTo>
                  <a:lnTo>
                    <a:pt x="3812478" y="331785"/>
                  </a:lnTo>
                  <a:lnTo>
                    <a:pt x="3781779" y="253464"/>
                  </a:lnTo>
                  <a:lnTo>
                    <a:pt x="3758201" y="211692"/>
                  </a:lnTo>
                  <a:lnTo>
                    <a:pt x="3730379" y="172953"/>
                  </a:lnTo>
                  <a:lnTo>
                    <a:pt x="3698616" y="137550"/>
                  </a:lnTo>
                  <a:lnTo>
                    <a:pt x="3663214" y="105786"/>
                  </a:lnTo>
                  <a:lnTo>
                    <a:pt x="3624476" y="77963"/>
                  </a:lnTo>
                  <a:lnTo>
                    <a:pt x="3582703" y="54383"/>
                  </a:lnTo>
                  <a:lnTo>
                    <a:pt x="3538200" y="35349"/>
                  </a:lnTo>
                  <a:lnTo>
                    <a:pt x="3466100" y="14913"/>
                  </a:lnTo>
                  <a:lnTo>
                    <a:pt x="3422857" y="8630"/>
                  </a:lnTo>
                  <a:lnTo>
                    <a:pt x="3374158" y="4418"/>
                  </a:lnTo>
                  <a:lnTo>
                    <a:pt x="3319505" y="1864"/>
                  </a:lnTo>
                  <a:lnTo>
                    <a:pt x="3258404" y="552"/>
                  </a:lnTo>
                  <a:lnTo>
                    <a:pt x="31148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738126" y="721936"/>
              <a:ext cx="3836670" cy="3992245"/>
            </a:xfrm>
            <a:custGeom>
              <a:avLst/>
              <a:gdLst/>
              <a:ahLst/>
              <a:cxnLst/>
              <a:rect l="l" t="t" r="r" b="b"/>
              <a:pathLst>
                <a:path w="3836669" h="3992245">
                  <a:moveTo>
                    <a:pt x="721285" y="0"/>
                  </a:moveTo>
                  <a:lnTo>
                    <a:pt x="3114943" y="0"/>
                  </a:lnTo>
                  <a:lnTo>
                    <a:pt x="3190430" y="69"/>
                  </a:lnTo>
                  <a:lnTo>
                    <a:pt x="3258476" y="552"/>
                  </a:lnTo>
                  <a:lnTo>
                    <a:pt x="3319576" y="1863"/>
                  </a:lnTo>
                  <a:lnTo>
                    <a:pt x="3374228" y="4418"/>
                  </a:lnTo>
                  <a:lnTo>
                    <a:pt x="3422926" y="8629"/>
                  </a:lnTo>
                  <a:lnTo>
                    <a:pt x="3466168" y="14911"/>
                  </a:lnTo>
                  <a:lnTo>
                    <a:pt x="3504448" y="23679"/>
                  </a:lnTo>
                  <a:lnTo>
                    <a:pt x="3582769" y="54378"/>
                  </a:lnTo>
                  <a:lnTo>
                    <a:pt x="3624542" y="77957"/>
                  </a:lnTo>
                  <a:lnTo>
                    <a:pt x="3663281" y="105780"/>
                  </a:lnTo>
                  <a:lnTo>
                    <a:pt x="3698684" y="137544"/>
                  </a:lnTo>
                  <a:lnTo>
                    <a:pt x="3730448" y="172947"/>
                  </a:lnTo>
                  <a:lnTo>
                    <a:pt x="3758271" y="211686"/>
                  </a:lnTo>
                  <a:lnTo>
                    <a:pt x="3781850" y="253459"/>
                  </a:lnTo>
                  <a:lnTo>
                    <a:pt x="3800883" y="297964"/>
                  </a:lnTo>
                  <a:lnTo>
                    <a:pt x="3821317" y="370061"/>
                  </a:lnTo>
                  <a:lnTo>
                    <a:pt x="3827599" y="413302"/>
                  </a:lnTo>
                  <a:lnTo>
                    <a:pt x="3831810" y="462001"/>
                  </a:lnTo>
                  <a:lnTo>
                    <a:pt x="3834364" y="516652"/>
                  </a:lnTo>
                  <a:lnTo>
                    <a:pt x="3835676" y="577753"/>
                  </a:lnTo>
                  <a:lnTo>
                    <a:pt x="3836159" y="645798"/>
                  </a:lnTo>
                  <a:lnTo>
                    <a:pt x="3836228" y="721285"/>
                  </a:lnTo>
                  <a:lnTo>
                    <a:pt x="3836228" y="3270537"/>
                  </a:lnTo>
                  <a:lnTo>
                    <a:pt x="3836159" y="3346024"/>
                  </a:lnTo>
                  <a:lnTo>
                    <a:pt x="3835676" y="3414069"/>
                  </a:lnTo>
                  <a:lnTo>
                    <a:pt x="3834364" y="3475170"/>
                  </a:lnTo>
                  <a:lnTo>
                    <a:pt x="3831810" y="3529822"/>
                  </a:lnTo>
                  <a:lnTo>
                    <a:pt x="3827599" y="3578520"/>
                  </a:lnTo>
                  <a:lnTo>
                    <a:pt x="3821317" y="3621762"/>
                  </a:lnTo>
                  <a:lnTo>
                    <a:pt x="3812550" y="3660043"/>
                  </a:lnTo>
                  <a:lnTo>
                    <a:pt x="3781850" y="3738363"/>
                  </a:lnTo>
                  <a:lnTo>
                    <a:pt x="3758271" y="3780136"/>
                  </a:lnTo>
                  <a:lnTo>
                    <a:pt x="3730448" y="3818875"/>
                  </a:lnTo>
                  <a:lnTo>
                    <a:pt x="3698684" y="3854278"/>
                  </a:lnTo>
                  <a:lnTo>
                    <a:pt x="3663281" y="3886042"/>
                  </a:lnTo>
                  <a:lnTo>
                    <a:pt x="3624542" y="3913865"/>
                  </a:lnTo>
                  <a:lnTo>
                    <a:pt x="3582769" y="3937443"/>
                  </a:lnTo>
                  <a:lnTo>
                    <a:pt x="3538265" y="3956476"/>
                  </a:lnTo>
                  <a:lnTo>
                    <a:pt x="3466168" y="3976911"/>
                  </a:lnTo>
                  <a:lnTo>
                    <a:pt x="3422926" y="3983193"/>
                  </a:lnTo>
                  <a:lnTo>
                    <a:pt x="3374228" y="3987404"/>
                  </a:lnTo>
                  <a:lnTo>
                    <a:pt x="3319576" y="3989958"/>
                  </a:lnTo>
                  <a:lnTo>
                    <a:pt x="3258476" y="3991270"/>
                  </a:lnTo>
                  <a:lnTo>
                    <a:pt x="3190430" y="3991753"/>
                  </a:lnTo>
                  <a:lnTo>
                    <a:pt x="3114943" y="3991822"/>
                  </a:lnTo>
                  <a:lnTo>
                    <a:pt x="721285" y="3991822"/>
                  </a:lnTo>
                  <a:lnTo>
                    <a:pt x="645798" y="3991753"/>
                  </a:lnTo>
                  <a:lnTo>
                    <a:pt x="577753" y="3991270"/>
                  </a:lnTo>
                  <a:lnTo>
                    <a:pt x="516652" y="3989958"/>
                  </a:lnTo>
                  <a:lnTo>
                    <a:pt x="462001" y="3987404"/>
                  </a:lnTo>
                  <a:lnTo>
                    <a:pt x="413302" y="3983193"/>
                  </a:lnTo>
                  <a:lnTo>
                    <a:pt x="370061" y="3976911"/>
                  </a:lnTo>
                  <a:lnTo>
                    <a:pt x="331780" y="3968143"/>
                  </a:lnTo>
                  <a:lnTo>
                    <a:pt x="253459" y="3937443"/>
                  </a:lnTo>
                  <a:lnTo>
                    <a:pt x="211686" y="3913865"/>
                  </a:lnTo>
                  <a:lnTo>
                    <a:pt x="172947" y="3886042"/>
                  </a:lnTo>
                  <a:lnTo>
                    <a:pt x="137544" y="3854278"/>
                  </a:lnTo>
                  <a:lnTo>
                    <a:pt x="105780" y="3818875"/>
                  </a:lnTo>
                  <a:lnTo>
                    <a:pt x="77957" y="3780136"/>
                  </a:lnTo>
                  <a:lnTo>
                    <a:pt x="54378" y="3738363"/>
                  </a:lnTo>
                  <a:lnTo>
                    <a:pt x="35346" y="3693859"/>
                  </a:lnTo>
                  <a:lnTo>
                    <a:pt x="14911" y="3621762"/>
                  </a:lnTo>
                  <a:lnTo>
                    <a:pt x="8629" y="3578520"/>
                  </a:lnTo>
                  <a:lnTo>
                    <a:pt x="4418" y="3529822"/>
                  </a:lnTo>
                  <a:lnTo>
                    <a:pt x="1863" y="3475170"/>
                  </a:lnTo>
                  <a:lnTo>
                    <a:pt x="552" y="3414069"/>
                  </a:lnTo>
                  <a:lnTo>
                    <a:pt x="69" y="3346024"/>
                  </a:lnTo>
                  <a:lnTo>
                    <a:pt x="0" y="3270537"/>
                  </a:lnTo>
                  <a:lnTo>
                    <a:pt x="0" y="721285"/>
                  </a:lnTo>
                  <a:lnTo>
                    <a:pt x="69" y="645798"/>
                  </a:lnTo>
                  <a:lnTo>
                    <a:pt x="552" y="577753"/>
                  </a:lnTo>
                  <a:lnTo>
                    <a:pt x="1863" y="516652"/>
                  </a:lnTo>
                  <a:lnTo>
                    <a:pt x="4418" y="462001"/>
                  </a:lnTo>
                  <a:lnTo>
                    <a:pt x="8629" y="413302"/>
                  </a:lnTo>
                  <a:lnTo>
                    <a:pt x="14911" y="370061"/>
                  </a:lnTo>
                  <a:lnTo>
                    <a:pt x="23679" y="331780"/>
                  </a:lnTo>
                  <a:lnTo>
                    <a:pt x="54378" y="253459"/>
                  </a:lnTo>
                  <a:lnTo>
                    <a:pt x="77957" y="211686"/>
                  </a:lnTo>
                  <a:lnTo>
                    <a:pt x="105780" y="172947"/>
                  </a:lnTo>
                  <a:lnTo>
                    <a:pt x="137544" y="137544"/>
                  </a:lnTo>
                  <a:lnTo>
                    <a:pt x="172947" y="105780"/>
                  </a:lnTo>
                  <a:lnTo>
                    <a:pt x="211686" y="77957"/>
                  </a:lnTo>
                  <a:lnTo>
                    <a:pt x="253459" y="54378"/>
                  </a:lnTo>
                  <a:lnTo>
                    <a:pt x="297964" y="35346"/>
                  </a:lnTo>
                  <a:lnTo>
                    <a:pt x="370061" y="14911"/>
                  </a:lnTo>
                  <a:lnTo>
                    <a:pt x="413302" y="8629"/>
                  </a:lnTo>
                  <a:lnTo>
                    <a:pt x="462001" y="4418"/>
                  </a:lnTo>
                  <a:lnTo>
                    <a:pt x="516652" y="1863"/>
                  </a:lnTo>
                  <a:lnTo>
                    <a:pt x="577753" y="552"/>
                  </a:lnTo>
                  <a:lnTo>
                    <a:pt x="645798" y="69"/>
                  </a:lnTo>
                  <a:lnTo>
                    <a:pt x="721285" y="0"/>
                  </a:lnTo>
                  <a:close/>
                </a:path>
              </a:pathLst>
            </a:custGeom>
            <a:ln w="52354">
              <a:solidFill>
                <a:srgbClr val="80878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2514462" y="2152643"/>
            <a:ext cx="10984865" cy="2587625"/>
            <a:chOff x="2514462" y="2152643"/>
            <a:chExt cx="10984865" cy="2587625"/>
          </a:xfrm>
        </p:grpSpPr>
        <p:sp>
          <p:nvSpPr>
            <p:cNvPr id="8" name="object 8"/>
            <p:cNvSpPr/>
            <p:nvPr/>
          </p:nvSpPr>
          <p:spPr>
            <a:xfrm>
              <a:off x="2540866" y="2178995"/>
              <a:ext cx="10932160" cy="2534920"/>
            </a:xfrm>
            <a:custGeom>
              <a:avLst/>
              <a:gdLst/>
              <a:ahLst/>
              <a:cxnLst/>
              <a:rect l="l" t="t" r="r" b="b"/>
              <a:pathLst>
                <a:path w="10932160" h="2534920">
                  <a:moveTo>
                    <a:pt x="10156453" y="0"/>
                  </a:moveTo>
                  <a:lnTo>
                    <a:pt x="775458" y="0"/>
                  </a:lnTo>
                  <a:lnTo>
                    <a:pt x="636729" y="417"/>
                  </a:lnTo>
                  <a:lnTo>
                    <a:pt x="576542" y="1407"/>
                  </a:lnTo>
                  <a:lnTo>
                    <a:pt x="521974" y="3336"/>
                  </a:lnTo>
                  <a:lnTo>
                    <a:pt x="472651" y="6516"/>
                  </a:lnTo>
                  <a:lnTo>
                    <a:pt x="428198" y="11260"/>
                  </a:lnTo>
                  <a:lnTo>
                    <a:pt x="388240" y="17881"/>
                  </a:lnTo>
                  <a:lnTo>
                    <a:pt x="320311" y="38004"/>
                  </a:lnTo>
                  <a:lnTo>
                    <a:pt x="272461" y="58467"/>
                  </a:lnTo>
                  <a:lnTo>
                    <a:pt x="227548" y="83818"/>
                  </a:lnTo>
                  <a:lnTo>
                    <a:pt x="185897" y="113733"/>
                  </a:lnTo>
                  <a:lnTo>
                    <a:pt x="147832" y="147885"/>
                  </a:lnTo>
                  <a:lnTo>
                    <a:pt x="113680" y="185949"/>
                  </a:lnTo>
                  <a:lnTo>
                    <a:pt x="83766" y="227601"/>
                  </a:lnTo>
                  <a:lnTo>
                    <a:pt x="58414" y="272515"/>
                  </a:lnTo>
                  <a:lnTo>
                    <a:pt x="37950" y="320365"/>
                  </a:lnTo>
                  <a:lnTo>
                    <a:pt x="17828" y="388293"/>
                  </a:lnTo>
                  <a:lnTo>
                    <a:pt x="11208" y="428251"/>
                  </a:lnTo>
                  <a:lnTo>
                    <a:pt x="6464" y="472704"/>
                  </a:lnTo>
                  <a:lnTo>
                    <a:pt x="3284" y="522027"/>
                  </a:lnTo>
                  <a:lnTo>
                    <a:pt x="1355" y="576594"/>
                  </a:lnTo>
                  <a:lnTo>
                    <a:pt x="364" y="636781"/>
                  </a:lnTo>
                  <a:lnTo>
                    <a:pt x="0" y="702961"/>
                  </a:lnTo>
                  <a:lnTo>
                    <a:pt x="0" y="1831807"/>
                  </a:lnTo>
                  <a:lnTo>
                    <a:pt x="364" y="1897987"/>
                  </a:lnTo>
                  <a:lnTo>
                    <a:pt x="1355" y="1958174"/>
                  </a:lnTo>
                  <a:lnTo>
                    <a:pt x="3284" y="2012741"/>
                  </a:lnTo>
                  <a:lnTo>
                    <a:pt x="6464" y="2062064"/>
                  </a:lnTo>
                  <a:lnTo>
                    <a:pt x="11208" y="2106517"/>
                  </a:lnTo>
                  <a:lnTo>
                    <a:pt x="17828" y="2146475"/>
                  </a:lnTo>
                  <a:lnTo>
                    <a:pt x="37950" y="2214403"/>
                  </a:lnTo>
                  <a:lnTo>
                    <a:pt x="58414" y="2262254"/>
                  </a:lnTo>
                  <a:lnTo>
                    <a:pt x="83766" y="2307167"/>
                  </a:lnTo>
                  <a:lnTo>
                    <a:pt x="113680" y="2348819"/>
                  </a:lnTo>
                  <a:lnTo>
                    <a:pt x="147832" y="2386883"/>
                  </a:lnTo>
                  <a:lnTo>
                    <a:pt x="185897" y="2421036"/>
                  </a:lnTo>
                  <a:lnTo>
                    <a:pt x="227548" y="2450950"/>
                  </a:lnTo>
                  <a:lnTo>
                    <a:pt x="272461" y="2476302"/>
                  </a:lnTo>
                  <a:lnTo>
                    <a:pt x="320311" y="2496765"/>
                  </a:lnTo>
                  <a:lnTo>
                    <a:pt x="388240" y="2516888"/>
                  </a:lnTo>
                  <a:lnTo>
                    <a:pt x="428198" y="2523508"/>
                  </a:lnTo>
                  <a:lnTo>
                    <a:pt x="472651" y="2528252"/>
                  </a:lnTo>
                  <a:lnTo>
                    <a:pt x="521974" y="2531432"/>
                  </a:lnTo>
                  <a:lnTo>
                    <a:pt x="576542" y="2533361"/>
                  </a:lnTo>
                  <a:lnTo>
                    <a:pt x="636729" y="2534351"/>
                  </a:lnTo>
                  <a:lnTo>
                    <a:pt x="775458" y="2534768"/>
                  </a:lnTo>
                  <a:lnTo>
                    <a:pt x="10156453" y="2534768"/>
                  </a:lnTo>
                  <a:lnTo>
                    <a:pt x="10229002" y="2534716"/>
                  </a:lnTo>
                  <a:lnTo>
                    <a:pt x="10295183" y="2534351"/>
                  </a:lnTo>
                  <a:lnTo>
                    <a:pt x="10355371" y="2533361"/>
                  </a:lnTo>
                  <a:lnTo>
                    <a:pt x="10409939" y="2531432"/>
                  </a:lnTo>
                  <a:lnTo>
                    <a:pt x="10459263" y="2528252"/>
                  </a:lnTo>
                  <a:lnTo>
                    <a:pt x="10503717" y="2523508"/>
                  </a:lnTo>
                  <a:lnTo>
                    <a:pt x="10543675" y="2516888"/>
                  </a:lnTo>
                  <a:lnTo>
                    <a:pt x="10611601" y="2496765"/>
                  </a:lnTo>
                  <a:lnTo>
                    <a:pt x="10659453" y="2476302"/>
                  </a:lnTo>
                  <a:lnTo>
                    <a:pt x="10704367" y="2450950"/>
                  </a:lnTo>
                  <a:lnTo>
                    <a:pt x="10746019" y="2421036"/>
                  </a:lnTo>
                  <a:lnTo>
                    <a:pt x="10784084" y="2386883"/>
                  </a:lnTo>
                  <a:lnTo>
                    <a:pt x="10818237" y="2348819"/>
                  </a:lnTo>
                  <a:lnTo>
                    <a:pt x="10848152" y="2307167"/>
                  </a:lnTo>
                  <a:lnTo>
                    <a:pt x="10873504" y="2262254"/>
                  </a:lnTo>
                  <a:lnTo>
                    <a:pt x="10893970" y="2214403"/>
                  </a:lnTo>
                  <a:lnTo>
                    <a:pt x="10914090" y="2146475"/>
                  </a:lnTo>
                  <a:lnTo>
                    <a:pt x="10920710" y="2106517"/>
                  </a:lnTo>
                  <a:lnTo>
                    <a:pt x="10925453" y="2062064"/>
                  </a:lnTo>
                  <a:lnTo>
                    <a:pt x="10928632" y="2012741"/>
                  </a:lnTo>
                  <a:lnTo>
                    <a:pt x="10930561" y="1958174"/>
                  </a:lnTo>
                  <a:lnTo>
                    <a:pt x="10931551" y="1897987"/>
                  </a:lnTo>
                  <a:lnTo>
                    <a:pt x="10931916" y="1831807"/>
                  </a:lnTo>
                  <a:lnTo>
                    <a:pt x="10931916" y="702961"/>
                  </a:lnTo>
                  <a:lnTo>
                    <a:pt x="10931551" y="636781"/>
                  </a:lnTo>
                  <a:lnTo>
                    <a:pt x="10930561" y="576594"/>
                  </a:lnTo>
                  <a:lnTo>
                    <a:pt x="10928632" y="522027"/>
                  </a:lnTo>
                  <a:lnTo>
                    <a:pt x="10925453" y="472704"/>
                  </a:lnTo>
                  <a:lnTo>
                    <a:pt x="10920710" y="428251"/>
                  </a:lnTo>
                  <a:lnTo>
                    <a:pt x="10914090" y="388293"/>
                  </a:lnTo>
                  <a:lnTo>
                    <a:pt x="10893970" y="320365"/>
                  </a:lnTo>
                  <a:lnTo>
                    <a:pt x="10873504" y="272515"/>
                  </a:lnTo>
                  <a:lnTo>
                    <a:pt x="10848152" y="227601"/>
                  </a:lnTo>
                  <a:lnTo>
                    <a:pt x="10818237" y="185949"/>
                  </a:lnTo>
                  <a:lnTo>
                    <a:pt x="10784084" y="147885"/>
                  </a:lnTo>
                  <a:lnTo>
                    <a:pt x="10746019" y="113733"/>
                  </a:lnTo>
                  <a:lnTo>
                    <a:pt x="10704367" y="83818"/>
                  </a:lnTo>
                  <a:lnTo>
                    <a:pt x="10659453" y="58467"/>
                  </a:lnTo>
                  <a:lnTo>
                    <a:pt x="10611601" y="38004"/>
                  </a:lnTo>
                  <a:lnTo>
                    <a:pt x="10543675" y="17881"/>
                  </a:lnTo>
                  <a:lnTo>
                    <a:pt x="10503717" y="11260"/>
                  </a:lnTo>
                  <a:lnTo>
                    <a:pt x="10459263" y="6516"/>
                  </a:lnTo>
                  <a:lnTo>
                    <a:pt x="10409939" y="3336"/>
                  </a:lnTo>
                  <a:lnTo>
                    <a:pt x="10355371" y="1407"/>
                  </a:lnTo>
                  <a:lnTo>
                    <a:pt x="10295183" y="417"/>
                  </a:lnTo>
                  <a:lnTo>
                    <a:pt x="1015645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540814" y="2178995"/>
              <a:ext cx="10932160" cy="2534920"/>
            </a:xfrm>
            <a:custGeom>
              <a:avLst/>
              <a:gdLst/>
              <a:ahLst/>
              <a:cxnLst/>
              <a:rect l="l" t="t" r="r" b="b"/>
              <a:pathLst>
                <a:path w="10932160" h="2534920">
                  <a:moveTo>
                    <a:pt x="775510" y="0"/>
                  </a:moveTo>
                  <a:lnTo>
                    <a:pt x="10156510" y="0"/>
                  </a:lnTo>
                  <a:lnTo>
                    <a:pt x="10229059" y="52"/>
                  </a:lnTo>
                  <a:lnTo>
                    <a:pt x="10295240" y="417"/>
                  </a:lnTo>
                  <a:lnTo>
                    <a:pt x="10355427" y="1407"/>
                  </a:lnTo>
                  <a:lnTo>
                    <a:pt x="10409995" y="3336"/>
                  </a:lnTo>
                  <a:lnTo>
                    <a:pt x="10459319" y="6516"/>
                  </a:lnTo>
                  <a:lnTo>
                    <a:pt x="10503772" y="11260"/>
                  </a:lnTo>
                  <a:lnTo>
                    <a:pt x="10543729" y="17880"/>
                  </a:lnTo>
                  <a:lnTo>
                    <a:pt x="10611655" y="38003"/>
                  </a:lnTo>
                  <a:lnTo>
                    <a:pt x="10659507" y="58466"/>
                  </a:lnTo>
                  <a:lnTo>
                    <a:pt x="10704421" y="83818"/>
                  </a:lnTo>
                  <a:lnTo>
                    <a:pt x="10746073" y="113732"/>
                  </a:lnTo>
                  <a:lnTo>
                    <a:pt x="10784137" y="147885"/>
                  </a:lnTo>
                  <a:lnTo>
                    <a:pt x="10818288" y="185949"/>
                  </a:lnTo>
                  <a:lnTo>
                    <a:pt x="10848202" y="227601"/>
                  </a:lnTo>
                  <a:lnTo>
                    <a:pt x="10873552" y="272514"/>
                  </a:lnTo>
                  <a:lnTo>
                    <a:pt x="10894013" y="320364"/>
                  </a:lnTo>
                  <a:lnTo>
                    <a:pt x="10914139" y="388292"/>
                  </a:lnTo>
                  <a:lnTo>
                    <a:pt x="10920761" y="428250"/>
                  </a:lnTo>
                  <a:lnTo>
                    <a:pt x="10925505" y="472704"/>
                  </a:lnTo>
                  <a:lnTo>
                    <a:pt x="10928686" y="522027"/>
                  </a:lnTo>
                  <a:lnTo>
                    <a:pt x="10930615" y="576594"/>
                  </a:lnTo>
                  <a:lnTo>
                    <a:pt x="10931606" y="636781"/>
                  </a:lnTo>
                  <a:lnTo>
                    <a:pt x="10931971" y="702961"/>
                  </a:lnTo>
                  <a:lnTo>
                    <a:pt x="10932023" y="775510"/>
                  </a:lnTo>
                  <a:lnTo>
                    <a:pt x="10932023" y="1759258"/>
                  </a:lnTo>
                  <a:lnTo>
                    <a:pt x="10931971" y="1831807"/>
                  </a:lnTo>
                  <a:lnTo>
                    <a:pt x="10931606" y="1897987"/>
                  </a:lnTo>
                  <a:lnTo>
                    <a:pt x="10930615" y="1958174"/>
                  </a:lnTo>
                  <a:lnTo>
                    <a:pt x="10928686" y="2012741"/>
                  </a:lnTo>
                  <a:lnTo>
                    <a:pt x="10925505" y="2062064"/>
                  </a:lnTo>
                  <a:lnTo>
                    <a:pt x="10920761" y="2106517"/>
                  </a:lnTo>
                  <a:lnTo>
                    <a:pt x="10914139" y="2146475"/>
                  </a:lnTo>
                  <a:lnTo>
                    <a:pt x="10894013" y="2214403"/>
                  </a:lnTo>
                  <a:lnTo>
                    <a:pt x="10873552" y="2262253"/>
                  </a:lnTo>
                  <a:lnTo>
                    <a:pt x="10848202" y="2307167"/>
                  </a:lnTo>
                  <a:lnTo>
                    <a:pt x="10818288" y="2348818"/>
                  </a:lnTo>
                  <a:lnTo>
                    <a:pt x="10784137" y="2386883"/>
                  </a:lnTo>
                  <a:lnTo>
                    <a:pt x="10746073" y="2421035"/>
                  </a:lnTo>
                  <a:lnTo>
                    <a:pt x="10704421" y="2450950"/>
                  </a:lnTo>
                  <a:lnTo>
                    <a:pt x="10659507" y="2476301"/>
                  </a:lnTo>
                  <a:lnTo>
                    <a:pt x="10611655" y="2496764"/>
                  </a:lnTo>
                  <a:lnTo>
                    <a:pt x="10543729" y="2516887"/>
                  </a:lnTo>
                  <a:lnTo>
                    <a:pt x="10503772" y="2523508"/>
                  </a:lnTo>
                  <a:lnTo>
                    <a:pt x="10459319" y="2528252"/>
                  </a:lnTo>
                  <a:lnTo>
                    <a:pt x="10409995" y="2531432"/>
                  </a:lnTo>
                  <a:lnTo>
                    <a:pt x="10355427" y="2533361"/>
                  </a:lnTo>
                  <a:lnTo>
                    <a:pt x="10295240" y="2534351"/>
                  </a:lnTo>
                  <a:lnTo>
                    <a:pt x="10229059" y="2534716"/>
                  </a:lnTo>
                  <a:lnTo>
                    <a:pt x="10156510" y="2534768"/>
                  </a:lnTo>
                  <a:lnTo>
                    <a:pt x="775510" y="2534768"/>
                  </a:lnTo>
                  <a:lnTo>
                    <a:pt x="702961" y="2534716"/>
                  </a:lnTo>
                  <a:lnTo>
                    <a:pt x="636781" y="2534351"/>
                  </a:lnTo>
                  <a:lnTo>
                    <a:pt x="576594" y="2533361"/>
                  </a:lnTo>
                  <a:lnTo>
                    <a:pt x="522027" y="2531432"/>
                  </a:lnTo>
                  <a:lnTo>
                    <a:pt x="472704" y="2528252"/>
                  </a:lnTo>
                  <a:lnTo>
                    <a:pt x="428250" y="2523508"/>
                  </a:lnTo>
                  <a:lnTo>
                    <a:pt x="388292" y="2516887"/>
                  </a:lnTo>
                  <a:lnTo>
                    <a:pt x="320364" y="2496764"/>
                  </a:lnTo>
                  <a:lnTo>
                    <a:pt x="272514" y="2476301"/>
                  </a:lnTo>
                  <a:lnTo>
                    <a:pt x="227601" y="2450950"/>
                  </a:lnTo>
                  <a:lnTo>
                    <a:pt x="185949" y="2421035"/>
                  </a:lnTo>
                  <a:lnTo>
                    <a:pt x="147885" y="2386883"/>
                  </a:lnTo>
                  <a:lnTo>
                    <a:pt x="113732" y="2348818"/>
                  </a:lnTo>
                  <a:lnTo>
                    <a:pt x="83818" y="2307167"/>
                  </a:lnTo>
                  <a:lnTo>
                    <a:pt x="58466" y="2262253"/>
                  </a:lnTo>
                  <a:lnTo>
                    <a:pt x="38003" y="2214403"/>
                  </a:lnTo>
                  <a:lnTo>
                    <a:pt x="17880" y="2146475"/>
                  </a:lnTo>
                  <a:lnTo>
                    <a:pt x="11260" y="2106517"/>
                  </a:lnTo>
                  <a:lnTo>
                    <a:pt x="6516" y="2062064"/>
                  </a:lnTo>
                  <a:lnTo>
                    <a:pt x="3336" y="2012741"/>
                  </a:lnTo>
                  <a:lnTo>
                    <a:pt x="1407" y="1958174"/>
                  </a:lnTo>
                  <a:lnTo>
                    <a:pt x="417" y="1897987"/>
                  </a:lnTo>
                  <a:lnTo>
                    <a:pt x="52" y="1831807"/>
                  </a:lnTo>
                  <a:lnTo>
                    <a:pt x="0" y="1759258"/>
                  </a:lnTo>
                  <a:lnTo>
                    <a:pt x="0" y="775510"/>
                  </a:lnTo>
                  <a:lnTo>
                    <a:pt x="52" y="702961"/>
                  </a:lnTo>
                  <a:lnTo>
                    <a:pt x="417" y="636781"/>
                  </a:lnTo>
                  <a:lnTo>
                    <a:pt x="1407" y="576594"/>
                  </a:lnTo>
                  <a:lnTo>
                    <a:pt x="3336" y="522027"/>
                  </a:lnTo>
                  <a:lnTo>
                    <a:pt x="6516" y="472704"/>
                  </a:lnTo>
                  <a:lnTo>
                    <a:pt x="11260" y="428250"/>
                  </a:lnTo>
                  <a:lnTo>
                    <a:pt x="17880" y="388292"/>
                  </a:lnTo>
                  <a:lnTo>
                    <a:pt x="38003" y="320364"/>
                  </a:lnTo>
                  <a:lnTo>
                    <a:pt x="58466" y="272514"/>
                  </a:lnTo>
                  <a:lnTo>
                    <a:pt x="83818" y="227601"/>
                  </a:lnTo>
                  <a:lnTo>
                    <a:pt x="113732" y="185949"/>
                  </a:lnTo>
                  <a:lnTo>
                    <a:pt x="147885" y="147885"/>
                  </a:lnTo>
                  <a:lnTo>
                    <a:pt x="185949" y="113732"/>
                  </a:lnTo>
                  <a:lnTo>
                    <a:pt x="227601" y="83818"/>
                  </a:lnTo>
                  <a:lnTo>
                    <a:pt x="272514" y="58466"/>
                  </a:lnTo>
                  <a:lnTo>
                    <a:pt x="320364" y="38003"/>
                  </a:lnTo>
                  <a:lnTo>
                    <a:pt x="388292" y="17880"/>
                  </a:lnTo>
                  <a:lnTo>
                    <a:pt x="428250" y="11260"/>
                  </a:lnTo>
                  <a:lnTo>
                    <a:pt x="472704" y="6516"/>
                  </a:lnTo>
                  <a:lnTo>
                    <a:pt x="522027" y="3336"/>
                  </a:lnTo>
                  <a:lnTo>
                    <a:pt x="576594" y="1407"/>
                  </a:lnTo>
                  <a:lnTo>
                    <a:pt x="636781" y="417"/>
                  </a:lnTo>
                  <a:lnTo>
                    <a:pt x="702961" y="52"/>
                  </a:lnTo>
                  <a:lnTo>
                    <a:pt x="775510" y="0"/>
                  </a:lnTo>
                  <a:close/>
                </a:path>
              </a:pathLst>
            </a:custGeom>
            <a:ln w="52354">
              <a:solidFill>
                <a:srgbClr val="80878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05144" y="2450187"/>
              <a:ext cx="2219827" cy="649194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84202" y="3005144"/>
              <a:ext cx="1068030" cy="324597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972401" y="2905493"/>
            <a:ext cx="1064895" cy="465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8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285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28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as</a:t>
            </a:r>
            <a:r>
              <a:rPr sz="28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28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endParaRPr sz="2850">
              <a:latin typeface="Microsoft Sans Serif"/>
              <a:cs typeface="Microsoft Sans Serif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2500465" y="881971"/>
            <a:ext cx="15095843" cy="9423380"/>
            <a:chOff x="2500465" y="881970"/>
            <a:chExt cx="15095843" cy="9513705"/>
          </a:xfrm>
        </p:grpSpPr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994673" y="3518217"/>
              <a:ext cx="3560101" cy="534015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973731" y="4125528"/>
              <a:ext cx="2031351" cy="324597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500465" y="1931244"/>
              <a:ext cx="585470" cy="653415"/>
            </a:xfrm>
            <a:custGeom>
              <a:avLst/>
              <a:gdLst/>
              <a:ahLst/>
              <a:cxnLst/>
              <a:rect l="l" t="t" r="r" b="b"/>
              <a:pathLst>
                <a:path w="585469" h="653414">
                  <a:moveTo>
                    <a:pt x="250367" y="653211"/>
                  </a:moveTo>
                  <a:lnTo>
                    <a:pt x="247078" y="550138"/>
                  </a:lnTo>
                  <a:lnTo>
                    <a:pt x="133184" y="501662"/>
                  </a:lnTo>
                  <a:lnTo>
                    <a:pt x="113690" y="438950"/>
                  </a:lnTo>
                  <a:lnTo>
                    <a:pt x="101066" y="327126"/>
                  </a:lnTo>
                  <a:lnTo>
                    <a:pt x="94272" y="220332"/>
                  </a:lnTo>
                  <a:lnTo>
                    <a:pt x="92240" y="172707"/>
                  </a:lnTo>
                  <a:lnTo>
                    <a:pt x="53213" y="190639"/>
                  </a:lnTo>
                  <a:lnTo>
                    <a:pt x="24244" y="213118"/>
                  </a:lnTo>
                  <a:lnTo>
                    <a:pt x="6210" y="232333"/>
                  </a:lnTo>
                  <a:lnTo>
                    <a:pt x="0" y="240474"/>
                  </a:lnTo>
                  <a:lnTo>
                    <a:pt x="2324" y="271830"/>
                  </a:lnTo>
                  <a:lnTo>
                    <a:pt x="8712" y="346659"/>
                  </a:lnTo>
                  <a:lnTo>
                    <a:pt x="18262" y="436041"/>
                  </a:lnTo>
                  <a:lnTo>
                    <a:pt x="30124" y="511086"/>
                  </a:lnTo>
                  <a:lnTo>
                    <a:pt x="71678" y="566051"/>
                  </a:lnTo>
                  <a:lnTo>
                    <a:pt x="146596" y="611263"/>
                  </a:lnTo>
                  <a:lnTo>
                    <a:pt x="218338" y="641921"/>
                  </a:lnTo>
                  <a:lnTo>
                    <a:pt x="250367" y="653211"/>
                  </a:lnTo>
                  <a:close/>
                </a:path>
                <a:path w="585469" h="653414">
                  <a:moveTo>
                    <a:pt x="384492" y="66357"/>
                  </a:moveTo>
                  <a:lnTo>
                    <a:pt x="309664" y="0"/>
                  </a:lnTo>
                  <a:lnTo>
                    <a:pt x="270167" y="16167"/>
                  </a:lnTo>
                  <a:lnTo>
                    <a:pt x="227304" y="40703"/>
                  </a:lnTo>
                  <a:lnTo>
                    <a:pt x="192925" y="63131"/>
                  </a:lnTo>
                  <a:lnTo>
                    <a:pt x="178828" y="72948"/>
                  </a:lnTo>
                  <a:lnTo>
                    <a:pt x="154724" y="183730"/>
                  </a:lnTo>
                  <a:lnTo>
                    <a:pt x="155359" y="310438"/>
                  </a:lnTo>
                  <a:lnTo>
                    <a:pt x="166331" y="414642"/>
                  </a:lnTo>
                  <a:lnTo>
                    <a:pt x="173189" y="457911"/>
                  </a:lnTo>
                  <a:lnTo>
                    <a:pt x="210769" y="496709"/>
                  </a:lnTo>
                  <a:lnTo>
                    <a:pt x="270484" y="524687"/>
                  </a:lnTo>
                  <a:lnTo>
                    <a:pt x="325805" y="541629"/>
                  </a:lnTo>
                  <a:lnTo>
                    <a:pt x="350139" y="547331"/>
                  </a:lnTo>
                  <a:lnTo>
                    <a:pt x="303072" y="410857"/>
                  </a:lnTo>
                  <a:lnTo>
                    <a:pt x="297484" y="317766"/>
                  </a:lnTo>
                  <a:lnTo>
                    <a:pt x="313563" y="207949"/>
                  </a:lnTo>
                  <a:lnTo>
                    <a:pt x="335114" y="116408"/>
                  </a:lnTo>
                  <a:lnTo>
                    <a:pt x="345909" y="78117"/>
                  </a:lnTo>
                  <a:lnTo>
                    <a:pt x="384492" y="66357"/>
                  </a:lnTo>
                  <a:close/>
                </a:path>
                <a:path w="585469" h="653414">
                  <a:moveTo>
                    <a:pt x="585419" y="220726"/>
                  </a:moveTo>
                  <a:lnTo>
                    <a:pt x="537451" y="116243"/>
                  </a:lnTo>
                  <a:lnTo>
                    <a:pt x="422630" y="87058"/>
                  </a:lnTo>
                  <a:lnTo>
                    <a:pt x="403567" y="136055"/>
                  </a:lnTo>
                  <a:lnTo>
                    <a:pt x="373976" y="250952"/>
                  </a:lnTo>
                  <a:lnTo>
                    <a:pt x="375170" y="383692"/>
                  </a:lnTo>
                  <a:lnTo>
                    <a:pt x="448513" y="486156"/>
                  </a:lnTo>
                  <a:lnTo>
                    <a:pt x="460844" y="446201"/>
                  </a:lnTo>
                  <a:lnTo>
                    <a:pt x="492798" y="357492"/>
                  </a:lnTo>
                  <a:lnTo>
                    <a:pt x="536841" y="266763"/>
                  </a:lnTo>
                  <a:lnTo>
                    <a:pt x="585419" y="220726"/>
                  </a:lnTo>
                  <a:close/>
                </a:path>
              </a:pathLst>
            </a:custGeom>
            <a:solidFill>
              <a:srgbClr val="231F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2508073" y="4994706"/>
              <a:ext cx="15088235" cy="5362393"/>
            </a:xfrm>
            <a:custGeom>
              <a:avLst/>
              <a:gdLst/>
              <a:ahLst/>
              <a:cxnLst/>
              <a:rect l="l" t="t" r="r" b="b"/>
              <a:pathLst>
                <a:path w="15088235" h="5714365">
                  <a:moveTo>
                    <a:pt x="14339654" y="0"/>
                  </a:moveTo>
                  <a:lnTo>
                    <a:pt x="748294" y="0"/>
                  </a:lnTo>
                  <a:lnTo>
                    <a:pt x="614424" y="402"/>
                  </a:lnTo>
                  <a:lnTo>
                    <a:pt x="556346" y="1358"/>
                  </a:lnTo>
                  <a:lnTo>
                    <a:pt x="503690" y="3219"/>
                  </a:lnTo>
                  <a:lnTo>
                    <a:pt x="456095" y="6288"/>
                  </a:lnTo>
                  <a:lnTo>
                    <a:pt x="413199" y="10865"/>
                  </a:lnTo>
                  <a:lnTo>
                    <a:pt x="374640" y="17254"/>
                  </a:lnTo>
                  <a:lnTo>
                    <a:pt x="309092" y="36672"/>
                  </a:lnTo>
                  <a:lnTo>
                    <a:pt x="262918" y="56418"/>
                  </a:lnTo>
                  <a:lnTo>
                    <a:pt x="219578" y="80882"/>
                  </a:lnTo>
                  <a:lnTo>
                    <a:pt x="179385" y="109749"/>
                  </a:lnTo>
                  <a:lnTo>
                    <a:pt x="142654" y="142704"/>
                  </a:lnTo>
                  <a:lnTo>
                    <a:pt x="109698" y="179435"/>
                  </a:lnTo>
                  <a:lnTo>
                    <a:pt x="80832" y="219628"/>
                  </a:lnTo>
                  <a:lnTo>
                    <a:pt x="56368" y="262968"/>
                  </a:lnTo>
                  <a:lnTo>
                    <a:pt x="36621" y="309142"/>
                  </a:lnTo>
                  <a:lnTo>
                    <a:pt x="17204" y="374691"/>
                  </a:lnTo>
                  <a:lnTo>
                    <a:pt x="10815" y="413249"/>
                  </a:lnTo>
                  <a:lnTo>
                    <a:pt x="6237" y="456145"/>
                  </a:lnTo>
                  <a:lnTo>
                    <a:pt x="3169" y="503741"/>
                  </a:lnTo>
                  <a:lnTo>
                    <a:pt x="1307" y="556397"/>
                  </a:lnTo>
                  <a:lnTo>
                    <a:pt x="352" y="614475"/>
                  </a:lnTo>
                  <a:lnTo>
                    <a:pt x="0" y="678337"/>
                  </a:lnTo>
                  <a:lnTo>
                    <a:pt x="0" y="5035878"/>
                  </a:lnTo>
                  <a:lnTo>
                    <a:pt x="352" y="5099740"/>
                  </a:lnTo>
                  <a:lnTo>
                    <a:pt x="1307" y="5157818"/>
                  </a:lnTo>
                  <a:lnTo>
                    <a:pt x="3169" y="5210474"/>
                  </a:lnTo>
                  <a:lnTo>
                    <a:pt x="6237" y="5258070"/>
                  </a:lnTo>
                  <a:lnTo>
                    <a:pt x="10815" y="5300966"/>
                  </a:lnTo>
                  <a:lnTo>
                    <a:pt x="17204" y="5339524"/>
                  </a:lnTo>
                  <a:lnTo>
                    <a:pt x="36621" y="5405073"/>
                  </a:lnTo>
                  <a:lnTo>
                    <a:pt x="56368" y="5451247"/>
                  </a:lnTo>
                  <a:lnTo>
                    <a:pt x="80832" y="5494587"/>
                  </a:lnTo>
                  <a:lnTo>
                    <a:pt x="109698" y="5534779"/>
                  </a:lnTo>
                  <a:lnTo>
                    <a:pt x="142654" y="5571510"/>
                  </a:lnTo>
                  <a:lnTo>
                    <a:pt x="179385" y="5604466"/>
                  </a:lnTo>
                  <a:lnTo>
                    <a:pt x="219578" y="5633333"/>
                  </a:lnTo>
                  <a:lnTo>
                    <a:pt x="262918" y="5657796"/>
                  </a:lnTo>
                  <a:lnTo>
                    <a:pt x="309092" y="5677543"/>
                  </a:lnTo>
                  <a:lnTo>
                    <a:pt x="374640" y="5696961"/>
                  </a:lnTo>
                  <a:lnTo>
                    <a:pt x="413199" y="5703349"/>
                  </a:lnTo>
                  <a:lnTo>
                    <a:pt x="456095" y="5707927"/>
                  </a:lnTo>
                  <a:lnTo>
                    <a:pt x="503690" y="5710996"/>
                  </a:lnTo>
                  <a:lnTo>
                    <a:pt x="556346" y="5712857"/>
                  </a:lnTo>
                  <a:lnTo>
                    <a:pt x="614424" y="5713813"/>
                  </a:lnTo>
                  <a:lnTo>
                    <a:pt x="748294" y="5714215"/>
                  </a:lnTo>
                  <a:lnTo>
                    <a:pt x="14339654" y="5714215"/>
                  </a:lnTo>
                  <a:lnTo>
                    <a:pt x="14473525" y="5713813"/>
                  </a:lnTo>
                  <a:lnTo>
                    <a:pt x="14531604" y="5712857"/>
                  </a:lnTo>
                  <a:lnTo>
                    <a:pt x="14584260" y="5710996"/>
                  </a:lnTo>
                  <a:lnTo>
                    <a:pt x="14631856" y="5707927"/>
                  </a:lnTo>
                  <a:lnTo>
                    <a:pt x="14674753" y="5703349"/>
                  </a:lnTo>
                  <a:lnTo>
                    <a:pt x="14713312" y="5696961"/>
                  </a:lnTo>
                  <a:lnTo>
                    <a:pt x="14778866" y="5677543"/>
                  </a:lnTo>
                  <a:lnTo>
                    <a:pt x="14825038" y="5657796"/>
                  </a:lnTo>
                  <a:lnTo>
                    <a:pt x="14868377" y="5633333"/>
                  </a:lnTo>
                  <a:lnTo>
                    <a:pt x="14908570" y="5604466"/>
                  </a:lnTo>
                  <a:lnTo>
                    <a:pt x="14945300" y="5571510"/>
                  </a:lnTo>
                  <a:lnTo>
                    <a:pt x="14978256" y="5534779"/>
                  </a:lnTo>
                  <a:lnTo>
                    <a:pt x="15007122" y="5494587"/>
                  </a:lnTo>
                  <a:lnTo>
                    <a:pt x="15031584" y="5451247"/>
                  </a:lnTo>
                  <a:lnTo>
                    <a:pt x="15051329" y="5405073"/>
                  </a:lnTo>
                  <a:lnTo>
                    <a:pt x="15070750" y="5339524"/>
                  </a:lnTo>
                  <a:lnTo>
                    <a:pt x="15077140" y="5300966"/>
                  </a:lnTo>
                  <a:lnTo>
                    <a:pt x="15081719" y="5258070"/>
                  </a:lnTo>
                  <a:lnTo>
                    <a:pt x="15084788" y="5210474"/>
                  </a:lnTo>
                  <a:lnTo>
                    <a:pt x="15086650" y="5157818"/>
                  </a:lnTo>
                  <a:lnTo>
                    <a:pt x="15087606" y="5099740"/>
                  </a:lnTo>
                  <a:lnTo>
                    <a:pt x="15087958" y="5035878"/>
                  </a:lnTo>
                  <a:lnTo>
                    <a:pt x="15087958" y="678337"/>
                  </a:lnTo>
                  <a:lnTo>
                    <a:pt x="15087606" y="614475"/>
                  </a:lnTo>
                  <a:lnTo>
                    <a:pt x="15086650" y="556397"/>
                  </a:lnTo>
                  <a:lnTo>
                    <a:pt x="15084788" y="503741"/>
                  </a:lnTo>
                  <a:lnTo>
                    <a:pt x="15081719" y="456145"/>
                  </a:lnTo>
                  <a:lnTo>
                    <a:pt x="15077140" y="413249"/>
                  </a:lnTo>
                  <a:lnTo>
                    <a:pt x="15070750" y="374691"/>
                  </a:lnTo>
                  <a:lnTo>
                    <a:pt x="15051329" y="309142"/>
                  </a:lnTo>
                  <a:lnTo>
                    <a:pt x="15031584" y="262968"/>
                  </a:lnTo>
                  <a:lnTo>
                    <a:pt x="15007122" y="219628"/>
                  </a:lnTo>
                  <a:lnTo>
                    <a:pt x="14978256" y="179435"/>
                  </a:lnTo>
                  <a:lnTo>
                    <a:pt x="14945300" y="142704"/>
                  </a:lnTo>
                  <a:lnTo>
                    <a:pt x="14908570" y="109749"/>
                  </a:lnTo>
                  <a:lnTo>
                    <a:pt x="14868377" y="80882"/>
                  </a:lnTo>
                  <a:lnTo>
                    <a:pt x="14825038" y="56418"/>
                  </a:lnTo>
                  <a:lnTo>
                    <a:pt x="14778866" y="36672"/>
                  </a:lnTo>
                  <a:lnTo>
                    <a:pt x="14713312" y="17254"/>
                  </a:lnTo>
                  <a:lnTo>
                    <a:pt x="14674753" y="10865"/>
                  </a:lnTo>
                  <a:lnTo>
                    <a:pt x="14631856" y="6288"/>
                  </a:lnTo>
                  <a:lnTo>
                    <a:pt x="14584260" y="3219"/>
                  </a:lnTo>
                  <a:lnTo>
                    <a:pt x="14531604" y="1358"/>
                  </a:lnTo>
                  <a:lnTo>
                    <a:pt x="14473525" y="402"/>
                  </a:lnTo>
                  <a:lnTo>
                    <a:pt x="1433965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8" name="object 18"/>
            <p:cNvSpPr/>
            <p:nvPr/>
          </p:nvSpPr>
          <p:spPr>
            <a:xfrm>
              <a:off x="2508024" y="4994706"/>
              <a:ext cx="15088004" cy="5400969"/>
            </a:xfrm>
            <a:custGeom>
              <a:avLst/>
              <a:gdLst/>
              <a:ahLst/>
              <a:cxnLst/>
              <a:rect l="l" t="t" r="r" b="b"/>
              <a:pathLst>
                <a:path w="15088235" h="5714365">
                  <a:moveTo>
                    <a:pt x="748344" y="0"/>
                  </a:moveTo>
                  <a:lnTo>
                    <a:pt x="14339709" y="0"/>
                  </a:lnTo>
                  <a:lnTo>
                    <a:pt x="14409715" y="50"/>
                  </a:lnTo>
                  <a:lnTo>
                    <a:pt x="14473576" y="402"/>
                  </a:lnTo>
                  <a:lnTo>
                    <a:pt x="14531654" y="1358"/>
                  </a:lnTo>
                  <a:lnTo>
                    <a:pt x="14584311" y="3219"/>
                  </a:lnTo>
                  <a:lnTo>
                    <a:pt x="14631906" y="6288"/>
                  </a:lnTo>
                  <a:lnTo>
                    <a:pt x="14674803" y="10865"/>
                  </a:lnTo>
                  <a:lnTo>
                    <a:pt x="14713361" y="17254"/>
                  </a:lnTo>
                  <a:lnTo>
                    <a:pt x="14778911" y="36672"/>
                  </a:lnTo>
                  <a:lnTo>
                    <a:pt x="14825086" y="56418"/>
                  </a:lnTo>
                  <a:lnTo>
                    <a:pt x="14868427" y="80882"/>
                  </a:lnTo>
                  <a:lnTo>
                    <a:pt x="14908620" y="109748"/>
                  </a:lnTo>
                  <a:lnTo>
                    <a:pt x="14945351" y="142704"/>
                  </a:lnTo>
                  <a:lnTo>
                    <a:pt x="14978306" y="179435"/>
                  </a:lnTo>
                  <a:lnTo>
                    <a:pt x="15007173" y="219628"/>
                  </a:lnTo>
                  <a:lnTo>
                    <a:pt x="15031637" y="262968"/>
                  </a:lnTo>
                  <a:lnTo>
                    <a:pt x="15051384" y="309142"/>
                  </a:lnTo>
                  <a:lnTo>
                    <a:pt x="15070800" y="374691"/>
                  </a:lnTo>
                  <a:lnTo>
                    <a:pt x="15077188" y="413249"/>
                  </a:lnTo>
                  <a:lnTo>
                    <a:pt x="15081766" y="456145"/>
                  </a:lnTo>
                  <a:lnTo>
                    <a:pt x="15084834" y="503740"/>
                  </a:lnTo>
                  <a:lnTo>
                    <a:pt x="15086695" y="556397"/>
                  </a:lnTo>
                  <a:lnTo>
                    <a:pt x="15087651" y="614475"/>
                  </a:lnTo>
                  <a:lnTo>
                    <a:pt x="15088003" y="678337"/>
                  </a:lnTo>
                  <a:lnTo>
                    <a:pt x="15088053" y="748344"/>
                  </a:lnTo>
                  <a:lnTo>
                    <a:pt x="15088053" y="4965870"/>
                  </a:lnTo>
                  <a:lnTo>
                    <a:pt x="15088003" y="5035877"/>
                  </a:lnTo>
                  <a:lnTo>
                    <a:pt x="15087651" y="5099739"/>
                  </a:lnTo>
                  <a:lnTo>
                    <a:pt x="15086695" y="5157818"/>
                  </a:lnTo>
                  <a:lnTo>
                    <a:pt x="15084834" y="5210474"/>
                  </a:lnTo>
                  <a:lnTo>
                    <a:pt x="15081766" y="5258069"/>
                  </a:lnTo>
                  <a:lnTo>
                    <a:pt x="15077188" y="5300965"/>
                  </a:lnTo>
                  <a:lnTo>
                    <a:pt x="15070800" y="5339524"/>
                  </a:lnTo>
                  <a:lnTo>
                    <a:pt x="15051384" y="5405073"/>
                  </a:lnTo>
                  <a:lnTo>
                    <a:pt x="15031637" y="5451246"/>
                  </a:lnTo>
                  <a:lnTo>
                    <a:pt x="15007173" y="5494587"/>
                  </a:lnTo>
                  <a:lnTo>
                    <a:pt x="14978306" y="5534779"/>
                  </a:lnTo>
                  <a:lnTo>
                    <a:pt x="14945351" y="5571510"/>
                  </a:lnTo>
                  <a:lnTo>
                    <a:pt x="14908620" y="5604466"/>
                  </a:lnTo>
                  <a:lnTo>
                    <a:pt x="14868427" y="5633333"/>
                  </a:lnTo>
                  <a:lnTo>
                    <a:pt x="14825086" y="5657796"/>
                  </a:lnTo>
                  <a:lnTo>
                    <a:pt x="14778911" y="5677543"/>
                  </a:lnTo>
                  <a:lnTo>
                    <a:pt x="14713361" y="5696961"/>
                  </a:lnTo>
                  <a:lnTo>
                    <a:pt x="14674803" y="5703349"/>
                  </a:lnTo>
                  <a:lnTo>
                    <a:pt x="14631906" y="5707927"/>
                  </a:lnTo>
                  <a:lnTo>
                    <a:pt x="14584311" y="5710996"/>
                  </a:lnTo>
                  <a:lnTo>
                    <a:pt x="14531654" y="5712857"/>
                  </a:lnTo>
                  <a:lnTo>
                    <a:pt x="14473576" y="5713813"/>
                  </a:lnTo>
                  <a:lnTo>
                    <a:pt x="14409715" y="5714165"/>
                  </a:lnTo>
                  <a:lnTo>
                    <a:pt x="14339709" y="5714215"/>
                  </a:lnTo>
                  <a:lnTo>
                    <a:pt x="748344" y="5714215"/>
                  </a:lnTo>
                  <a:lnTo>
                    <a:pt x="678337" y="5714165"/>
                  </a:lnTo>
                  <a:lnTo>
                    <a:pt x="614475" y="5713813"/>
                  </a:lnTo>
                  <a:lnTo>
                    <a:pt x="556397" y="5712857"/>
                  </a:lnTo>
                  <a:lnTo>
                    <a:pt x="503740" y="5710996"/>
                  </a:lnTo>
                  <a:lnTo>
                    <a:pt x="456145" y="5707927"/>
                  </a:lnTo>
                  <a:lnTo>
                    <a:pt x="413249" y="5703349"/>
                  </a:lnTo>
                  <a:lnTo>
                    <a:pt x="374691" y="5696961"/>
                  </a:lnTo>
                  <a:lnTo>
                    <a:pt x="309142" y="5677543"/>
                  </a:lnTo>
                  <a:lnTo>
                    <a:pt x="262968" y="5657796"/>
                  </a:lnTo>
                  <a:lnTo>
                    <a:pt x="219628" y="5633333"/>
                  </a:lnTo>
                  <a:lnTo>
                    <a:pt x="179435" y="5604466"/>
                  </a:lnTo>
                  <a:lnTo>
                    <a:pt x="142704" y="5571510"/>
                  </a:lnTo>
                  <a:lnTo>
                    <a:pt x="109748" y="5534779"/>
                  </a:lnTo>
                  <a:lnTo>
                    <a:pt x="80882" y="5494587"/>
                  </a:lnTo>
                  <a:lnTo>
                    <a:pt x="56418" y="5451246"/>
                  </a:lnTo>
                  <a:lnTo>
                    <a:pt x="36672" y="5405073"/>
                  </a:lnTo>
                  <a:lnTo>
                    <a:pt x="17254" y="5339524"/>
                  </a:lnTo>
                  <a:lnTo>
                    <a:pt x="10865" y="5300965"/>
                  </a:lnTo>
                  <a:lnTo>
                    <a:pt x="6288" y="5258069"/>
                  </a:lnTo>
                  <a:lnTo>
                    <a:pt x="3219" y="5210474"/>
                  </a:lnTo>
                  <a:lnTo>
                    <a:pt x="1358" y="5157818"/>
                  </a:lnTo>
                  <a:lnTo>
                    <a:pt x="402" y="5099739"/>
                  </a:lnTo>
                  <a:lnTo>
                    <a:pt x="50" y="5035877"/>
                  </a:lnTo>
                  <a:lnTo>
                    <a:pt x="0" y="4965870"/>
                  </a:lnTo>
                  <a:lnTo>
                    <a:pt x="0" y="748344"/>
                  </a:lnTo>
                  <a:lnTo>
                    <a:pt x="50" y="678337"/>
                  </a:lnTo>
                  <a:lnTo>
                    <a:pt x="402" y="614475"/>
                  </a:lnTo>
                  <a:lnTo>
                    <a:pt x="1358" y="556397"/>
                  </a:lnTo>
                  <a:lnTo>
                    <a:pt x="3219" y="503740"/>
                  </a:lnTo>
                  <a:lnTo>
                    <a:pt x="6288" y="456145"/>
                  </a:lnTo>
                  <a:lnTo>
                    <a:pt x="10865" y="413249"/>
                  </a:lnTo>
                  <a:lnTo>
                    <a:pt x="17254" y="374691"/>
                  </a:lnTo>
                  <a:lnTo>
                    <a:pt x="36672" y="309142"/>
                  </a:lnTo>
                  <a:lnTo>
                    <a:pt x="56418" y="262968"/>
                  </a:lnTo>
                  <a:lnTo>
                    <a:pt x="80882" y="219628"/>
                  </a:lnTo>
                  <a:lnTo>
                    <a:pt x="109748" y="179435"/>
                  </a:lnTo>
                  <a:lnTo>
                    <a:pt x="142704" y="142704"/>
                  </a:lnTo>
                  <a:lnTo>
                    <a:pt x="179435" y="109748"/>
                  </a:lnTo>
                  <a:lnTo>
                    <a:pt x="219628" y="80882"/>
                  </a:lnTo>
                  <a:lnTo>
                    <a:pt x="262968" y="56418"/>
                  </a:lnTo>
                  <a:lnTo>
                    <a:pt x="309142" y="36672"/>
                  </a:lnTo>
                  <a:lnTo>
                    <a:pt x="374691" y="17254"/>
                  </a:lnTo>
                  <a:lnTo>
                    <a:pt x="413249" y="10865"/>
                  </a:lnTo>
                  <a:lnTo>
                    <a:pt x="456145" y="6288"/>
                  </a:lnTo>
                  <a:lnTo>
                    <a:pt x="503740" y="3219"/>
                  </a:lnTo>
                  <a:lnTo>
                    <a:pt x="556397" y="1358"/>
                  </a:lnTo>
                  <a:lnTo>
                    <a:pt x="614475" y="402"/>
                  </a:lnTo>
                  <a:lnTo>
                    <a:pt x="678337" y="50"/>
                  </a:lnTo>
                  <a:lnTo>
                    <a:pt x="748344" y="0"/>
                  </a:lnTo>
                  <a:close/>
                </a:path>
              </a:pathLst>
            </a:custGeom>
            <a:ln w="52354">
              <a:solidFill>
                <a:srgbClr val="808785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19" name="object 1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5507685"/>
              <a:ext cx="272243" cy="27224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46773" y="5524390"/>
              <a:ext cx="218671" cy="218671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308799" y="5382035"/>
              <a:ext cx="10439472" cy="534015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6387240"/>
              <a:ext cx="272243" cy="272243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46773" y="6403944"/>
              <a:ext cx="218671" cy="218671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308799" y="6261589"/>
              <a:ext cx="13120019" cy="534015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319270" y="6889842"/>
              <a:ext cx="5402976" cy="534015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7895047"/>
              <a:ext cx="272243" cy="272243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46773" y="7911751"/>
              <a:ext cx="218671" cy="218671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329741" y="7769396"/>
              <a:ext cx="13905335" cy="534015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308799" y="8408120"/>
              <a:ext cx="1036617" cy="429306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9402855"/>
              <a:ext cx="272243" cy="272243"/>
            </a:xfrm>
            <a:prstGeom prst="rect">
              <a:avLst/>
            </a:prstGeom>
          </p:spPr>
        </p:pic>
        <p:pic>
          <p:nvPicPr>
            <p:cNvPr id="31" name="object 3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46773" y="9481150"/>
              <a:ext cx="218671" cy="218671"/>
            </a:xfrm>
            <a:prstGeom prst="rect">
              <a:avLst/>
            </a:prstGeom>
          </p:spPr>
        </p:pic>
        <p:pic>
          <p:nvPicPr>
            <p:cNvPr id="32" name="object 32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3329741" y="9277204"/>
              <a:ext cx="12669771" cy="523544"/>
            </a:xfrm>
            <a:prstGeom prst="rect">
              <a:avLst/>
            </a:prstGeom>
          </p:spPr>
        </p:pic>
        <p:sp>
          <p:nvSpPr>
            <p:cNvPr id="34" name="object 34"/>
            <p:cNvSpPr/>
            <p:nvPr/>
          </p:nvSpPr>
          <p:spPr>
            <a:xfrm>
              <a:off x="4403534" y="881970"/>
              <a:ext cx="4929505" cy="4074160"/>
            </a:xfrm>
            <a:custGeom>
              <a:avLst/>
              <a:gdLst/>
              <a:ahLst/>
              <a:cxnLst/>
              <a:rect l="l" t="t" r="r" b="b"/>
              <a:pathLst>
                <a:path w="4929505" h="4074160">
                  <a:moveTo>
                    <a:pt x="1189774" y="1067054"/>
                  </a:moveTo>
                  <a:lnTo>
                    <a:pt x="1187513" y="1014234"/>
                  </a:lnTo>
                  <a:lnTo>
                    <a:pt x="1170432" y="1044041"/>
                  </a:lnTo>
                  <a:lnTo>
                    <a:pt x="1142225" y="1075397"/>
                  </a:lnTo>
                  <a:lnTo>
                    <a:pt x="1106932" y="1101953"/>
                  </a:lnTo>
                  <a:lnTo>
                    <a:pt x="1068603" y="1117307"/>
                  </a:lnTo>
                  <a:lnTo>
                    <a:pt x="1066342" y="1078420"/>
                  </a:lnTo>
                  <a:lnTo>
                    <a:pt x="1049223" y="1048029"/>
                  </a:lnTo>
                  <a:lnTo>
                    <a:pt x="1034669" y="1035659"/>
                  </a:lnTo>
                  <a:lnTo>
                    <a:pt x="1023772" y="1026401"/>
                  </a:lnTo>
                  <a:lnTo>
                    <a:pt x="996480" y="1013853"/>
                  </a:lnTo>
                  <a:lnTo>
                    <a:pt x="1002385" y="975728"/>
                  </a:lnTo>
                  <a:lnTo>
                    <a:pt x="1002576" y="962113"/>
                  </a:lnTo>
                  <a:lnTo>
                    <a:pt x="1002868" y="941895"/>
                  </a:lnTo>
                  <a:lnTo>
                    <a:pt x="1002906" y="935126"/>
                  </a:lnTo>
                  <a:lnTo>
                    <a:pt x="997813" y="893533"/>
                  </a:lnTo>
                  <a:lnTo>
                    <a:pt x="986599" y="849744"/>
                  </a:lnTo>
                  <a:lnTo>
                    <a:pt x="977455" y="826185"/>
                  </a:lnTo>
                  <a:lnTo>
                    <a:pt x="968870" y="804062"/>
                  </a:lnTo>
                  <a:lnTo>
                    <a:pt x="944245" y="756602"/>
                  </a:lnTo>
                  <a:lnTo>
                    <a:pt x="912317" y="707440"/>
                  </a:lnTo>
                  <a:lnTo>
                    <a:pt x="872705" y="656602"/>
                  </a:lnTo>
                  <a:lnTo>
                    <a:pt x="825017" y="604151"/>
                  </a:lnTo>
                  <a:lnTo>
                    <a:pt x="797217" y="576224"/>
                  </a:lnTo>
                  <a:lnTo>
                    <a:pt x="701979" y="483717"/>
                  </a:lnTo>
                  <a:lnTo>
                    <a:pt x="668566" y="450049"/>
                  </a:lnTo>
                  <a:lnTo>
                    <a:pt x="635444" y="415010"/>
                  </a:lnTo>
                  <a:lnTo>
                    <a:pt x="603313" y="378599"/>
                  </a:lnTo>
                  <a:lnTo>
                    <a:pt x="572858" y="340855"/>
                  </a:lnTo>
                  <a:lnTo>
                    <a:pt x="544741" y="301802"/>
                  </a:lnTo>
                  <a:lnTo>
                    <a:pt x="519658" y="261467"/>
                  </a:lnTo>
                  <a:lnTo>
                    <a:pt x="498297" y="219849"/>
                  </a:lnTo>
                  <a:lnTo>
                    <a:pt x="481330" y="176987"/>
                  </a:lnTo>
                  <a:lnTo>
                    <a:pt x="469455" y="132905"/>
                  </a:lnTo>
                  <a:lnTo>
                    <a:pt x="463334" y="87617"/>
                  </a:lnTo>
                  <a:lnTo>
                    <a:pt x="463651" y="41148"/>
                  </a:lnTo>
                  <a:lnTo>
                    <a:pt x="444042" y="73228"/>
                  </a:lnTo>
                  <a:lnTo>
                    <a:pt x="427431" y="117119"/>
                  </a:lnTo>
                  <a:lnTo>
                    <a:pt x="415467" y="168541"/>
                  </a:lnTo>
                  <a:lnTo>
                    <a:pt x="409765" y="223215"/>
                  </a:lnTo>
                  <a:lnTo>
                    <a:pt x="411962" y="276834"/>
                  </a:lnTo>
                  <a:lnTo>
                    <a:pt x="423672" y="325107"/>
                  </a:lnTo>
                  <a:lnTo>
                    <a:pt x="450430" y="356362"/>
                  </a:lnTo>
                  <a:lnTo>
                    <a:pt x="480733" y="388188"/>
                  </a:lnTo>
                  <a:lnTo>
                    <a:pt x="513727" y="420763"/>
                  </a:lnTo>
                  <a:lnTo>
                    <a:pt x="584619" y="488873"/>
                  </a:lnTo>
                  <a:lnTo>
                    <a:pt x="620890" y="524751"/>
                  </a:lnTo>
                  <a:lnTo>
                    <a:pt x="656628" y="562076"/>
                  </a:lnTo>
                  <a:lnTo>
                    <a:pt x="691019" y="601014"/>
                  </a:lnTo>
                  <a:lnTo>
                    <a:pt x="723265" y="641769"/>
                  </a:lnTo>
                  <a:lnTo>
                    <a:pt x="752538" y="684479"/>
                  </a:lnTo>
                  <a:lnTo>
                    <a:pt x="778027" y="729335"/>
                  </a:lnTo>
                  <a:lnTo>
                    <a:pt x="798931" y="776516"/>
                  </a:lnTo>
                  <a:lnTo>
                    <a:pt x="814438" y="826185"/>
                  </a:lnTo>
                  <a:lnTo>
                    <a:pt x="799693" y="792670"/>
                  </a:lnTo>
                  <a:lnTo>
                    <a:pt x="795997" y="786155"/>
                  </a:lnTo>
                  <a:lnTo>
                    <a:pt x="780884" y="759548"/>
                  </a:lnTo>
                  <a:lnTo>
                    <a:pt x="778573" y="756170"/>
                  </a:lnTo>
                  <a:lnTo>
                    <a:pt x="778573" y="962113"/>
                  </a:lnTo>
                  <a:lnTo>
                    <a:pt x="730783" y="954278"/>
                  </a:lnTo>
                  <a:lnTo>
                    <a:pt x="693788" y="935126"/>
                  </a:lnTo>
                  <a:lnTo>
                    <a:pt x="665734" y="906703"/>
                  </a:lnTo>
                  <a:lnTo>
                    <a:pt x="644753" y="871042"/>
                  </a:lnTo>
                  <a:lnTo>
                    <a:pt x="628992" y="830186"/>
                  </a:lnTo>
                  <a:lnTo>
                    <a:pt x="616585" y="786155"/>
                  </a:lnTo>
                  <a:lnTo>
                    <a:pt x="695909" y="835482"/>
                  </a:lnTo>
                  <a:lnTo>
                    <a:pt x="745591" y="893533"/>
                  </a:lnTo>
                  <a:lnTo>
                    <a:pt x="771271" y="941895"/>
                  </a:lnTo>
                  <a:lnTo>
                    <a:pt x="778573" y="962113"/>
                  </a:lnTo>
                  <a:lnTo>
                    <a:pt x="778573" y="756170"/>
                  </a:lnTo>
                  <a:lnTo>
                    <a:pt x="732866" y="694105"/>
                  </a:lnTo>
                  <a:lnTo>
                    <a:pt x="704583" y="661631"/>
                  </a:lnTo>
                  <a:lnTo>
                    <a:pt x="674065" y="629196"/>
                  </a:lnTo>
                  <a:lnTo>
                    <a:pt x="641756" y="596709"/>
                  </a:lnTo>
                  <a:lnTo>
                    <a:pt x="608114" y="564095"/>
                  </a:lnTo>
                  <a:lnTo>
                    <a:pt x="538695" y="498119"/>
                  </a:lnTo>
                  <a:lnTo>
                    <a:pt x="503821" y="464578"/>
                  </a:lnTo>
                  <a:lnTo>
                    <a:pt x="469455" y="430568"/>
                  </a:lnTo>
                  <a:lnTo>
                    <a:pt x="436041" y="395986"/>
                  </a:lnTo>
                  <a:lnTo>
                    <a:pt x="404050" y="360756"/>
                  </a:lnTo>
                  <a:lnTo>
                    <a:pt x="373926" y="324789"/>
                  </a:lnTo>
                  <a:lnTo>
                    <a:pt x="346138" y="287997"/>
                  </a:lnTo>
                  <a:lnTo>
                    <a:pt x="321132" y="250278"/>
                  </a:lnTo>
                  <a:lnTo>
                    <a:pt x="299377" y="211569"/>
                  </a:lnTo>
                  <a:lnTo>
                    <a:pt x="281317" y="171780"/>
                  </a:lnTo>
                  <a:lnTo>
                    <a:pt x="267423" y="130810"/>
                  </a:lnTo>
                  <a:lnTo>
                    <a:pt x="258140" y="88582"/>
                  </a:lnTo>
                  <a:lnTo>
                    <a:pt x="253936" y="45008"/>
                  </a:lnTo>
                  <a:lnTo>
                    <a:pt x="255257" y="0"/>
                  </a:lnTo>
                  <a:lnTo>
                    <a:pt x="234530" y="27876"/>
                  </a:lnTo>
                  <a:lnTo>
                    <a:pt x="215811" y="66636"/>
                  </a:lnTo>
                  <a:lnTo>
                    <a:pt x="199707" y="113906"/>
                  </a:lnTo>
                  <a:lnTo>
                    <a:pt x="186817" y="167297"/>
                  </a:lnTo>
                  <a:lnTo>
                    <a:pt x="177736" y="224434"/>
                  </a:lnTo>
                  <a:lnTo>
                    <a:pt x="173101" y="282943"/>
                  </a:lnTo>
                  <a:lnTo>
                    <a:pt x="173482" y="340448"/>
                  </a:lnTo>
                  <a:lnTo>
                    <a:pt x="179514" y="394563"/>
                  </a:lnTo>
                  <a:lnTo>
                    <a:pt x="191782" y="442925"/>
                  </a:lnTo>
                  <a:lnTo>
                    <a:pt x="237477" y="476224"/>
                  </a:lnTo>
                  <a:lnTo>
                    <a:pt x="279158" y="514718"/>
                  </a:lnTo>
                  <a:lnTo>
                    <a:pt x="315315" y="556958"/>
                  </a:lnTo>
                  <a:lnTo>
                    <a:pt x="344462" y="601459"/>
                  </a:lnTo>
                  <a:lnTo>
                    <a:pt x="365074" y="646760"/>
                  </a:lnTo>
                  <a:lnTo>
                    <a:pt x="375678" y="691375"/>
                  </a:lnTo>
                  <a:lnTo>
                    <a:pt x="358305" y="795972"/>
                  </a:lnTo>
                  <a:lnTo>
                    <a:pt x="372757" y="798169"/>
                  </a:lnTo>
                  <a:lnTo>
                    <a:pt x="386638" y="800785"/>
                  </a:lnTo>
                  <a:lnTo>
                    <a:pt x="399961" y="803833"/>
                  </a:lnTo>
                  <a:lnTo>
                    <a:pt x="412711" y="807300"/>
                  </a:lnTo>
                  <a:lnTo>
                    <a:pt x="368693" y="806869"/>
                  </a:lnTo>
                  <a:lnTo>
                    <a:pt x="317220" y="811949"/>
                  </a:lnTo>
                  <a:lnTo>
                    <a:pt x="261721" y="821893"/>
                  </a:lnTo>
                  <a:lnTo>
                    <a:pt x="205625" y="836066"/>
                  </a:lnTo>
                  <a:lnTo>
                    <a:pt x="152349" y="853833"/>
                  </a:lnTo>
                  <a:lnTo>
                    <a:pt x="105321" y="874534"/>
                  </a:lnTo>
                  <a:lnTo>
                    <a:pt x="67970" y="897547"/>
                  </a:lnTo>
                  <a:lnTo>
                    <a:pt x="113753" y="908240"/>
                  </a:lnTo>
                  <a:lnTo>
                    <a:pt x="157467" y="919924"/>
                  </a:lnTo>
                  <a:lnTo>
                    <a:pt x="198716" y="932599"/>
                  </a:lnTo>
                  <a:lnTo>
                    <a:pt x="237096" y="946264"/>
                  </a:lnTo>
                  <a:lnTo>
                    <a:pt x="198945" y="963244"/>
                  </a:lnTo>
                  <a:lnTo>
                    <a:pt x="159397" y="987348"/>
                  </a:lnTo>
                  <a:lnTo>
                    <a:pt x="120129" y="1017562"/>
                  </a:lnTo>
                  <a:lnTo>
                    <a:pt x="82867" y="1052931"/>
                  </a:lnTo>
                  <a:lnTo>
                    <a:pt x="49288" y="1092441"/>
                  </a:lnTo>
                  <a:lnTo>
                    <a:pt x="21094" y="1135126"/>
                  </a:lnTo>
                  <a:lnTo>
                    <a:pt x="0" y="1179995"/>
                  </a:lnTo>
                  <a:lnTo>
                    <a:pt x="37236" y="1160868"/>
                  </a:lnTo>
                  <a:lnTo>
                    <a:pt x="79146" y="1148029"/>
                  </a:lnTo>
                  <a:lnTo>
                    <a:pt x="123901" y="1141666"/>
                  </a:lnTo>
                  <a:lnTo>
                    <a:pt x="169735" y="1141971"/>
                  </a:lnTo>
                  <a:lnTo>
                    <a:pt x="214820" y="1149121"/>
                  </a:lnTo>
                  <a:lnTo>
                    <a:pt x="257378" y="1163332"/>
                  </a:lnTo>
                  <a:lnTo>
                    <a:pt x="295592" y="1184770"/>
                  </a:lnTo>
                  <a:lnTo>
                    <a:pt x="327672" y="1213637"/>
                  </a:lnTo>
                  <a:lnTo>
                    <a:pt x="351815" y="1250111"/>
                  </a:lnTo>
                  <a:lnTo>
                    <a:pt x="366229" y="1294409"/>
                  </a:lnTo>
                  <a:lnTo>
                    <a:pt x="367487" y="1358188"/>
                  </a:lnTo>
                  <a:lnTo>
                    <a:pt x="351713" y="1415135"/>
                  </a:lnTo>
                  <a:lnTo>
                    <a:pt x="325615" y="1462125"/>
                  </a:lnTo>
                  <a:lnTo>
                    <a:pt x="295884" y="1496047"/>
                  </a:lnTo>
                  <a:lnTo>
                    <a:pt x="269227" y="1513789"/>
                  </a:lnTo>
                  <a:lnTo>
                    <a:pt x="299885" y="1516494"/>
                  </a:lnTo>
                  <a:lnTo>
                    <a:pt x="339902" y="1514741"/>
                  </a:lnTo>
                  <a:lnTo>
                    <a:pt x="380072" y="1509014"/>
                  </a:lnTo>
                  <a:lnTo>
                    <a:pt x="411200" y="1499819"/>
                  </a:lnTo>
                  <a:lnTo>
                    <a:pt x="392607" y="1537030"/>
                  </a:lnTo>
                  <a:lnTo>
                    <a:pt x="359956" y="1576336"/>
                  </a:lnTo>
                  <a:lnTo>
                    <a:pt x="321589" y="1609471"/>
                  </a:lnTo>
                  <a:lnTo>
                    <a:pt x="285800" y="1628203"/>
                  </a:lnTo>
                  <a:lnTo>
                    <a:pt x="331825" y="1626247"/>
                  </a:lnTo>
                  <a:lnTo>
                    <a:pt x="380707" y="1617802"/>
                  </a:lnTo>
                  <a:lnTo>
                    <a:pt x="430390" y="1603298"/>
                  </a:lnTo>
                  <a:lnTo>
                    <a:pt x="478828" y="1583182"/>
                  </a:lnTo>
                  <a:lnTo>
                    <a:pt x="523938" y="1557845"/>
                  </a:lnTo>
                  <a:lnTo>
                    <a:pt x="563702" y="1527746"/>
                  </a:lnTo>
                  <a:lnTo>
                    <a:pt x="589889" y="1499819"/>
                  </a:lnTo>
                  <a:lnTo>
                    <a:pt x="596036" y="1493278"/>
                  </a:lnTo>
                  <a:lnTo>
                    <a:pt x="615175" y="1461122"/>
                  </a:lnTo>
                  <a:lnTo>
                    <a:pt x="618883" y="1454886"/>
                  </a:lnTo>
                  <a:lnTo>
                    <a:pt x="607491" y="1457617"/>
                  </a:lnTo>
                  <a:lnTo>
                    <a:pt x="580085" y="1461122"/>
                  </a:lnTo>
                  <a:lnTo>
                    <a:pt x="546887" y="1458391"/>
                  </a:lnTo>
                  <a:lnTo>
                    <a:pt x="518071" y="1442427"/>
                  </a:lnTo>
                  <a:lnTo>
                    <a:pt x="507669" y="1404200"/>
                  </a:lnTo>
                  <a:lnTo>
                    <a:pt x="514172" y="1350098"/>
                  </a:lnTo>
                  <a:lnTo>
                    <a:pt x="525272" y="1306703"/>
                  </a:lnTo>
                  <a:lnTo>
                    <a:pt x="527062" y="1299692"/>
                  </a:lnTo>
                  <a:lnTo>
                    <a:pt x="535774" y="1272501"/>
                  </a:lnTo>
                  <a:lnTo>
                    <a:pt x="525119" y="1283474"/>
                  </a:lnTo>
                  <a:lnTo>
                    <a:pt x="504825" y="1298841"/>
                  </a:lnTo>
                  <a:lnTo>
                    <a:pt x="479717" y="1306703"/>
                  </a:lnTo>
                  <a:lnTo>
                    <a:pt x="454634" y="1295158"/>
                  </a:lnTo>
                  <a:lnTo>
                    <a:pt x="442391" y="1252474"/>
                  </a:lnTo>
                  <a:lnTo>
                    <a:pt x="453174" y="1194625"/>
                  </a:lnTo>
                  <a:lnTo>
                    <a:pt x="473697" y="1141666"/>
                  </a:lnTo>
                  <a:lnTo>
                    <a:pt x="474878" y="1138618"/>
                  </a:lnTo>
                  <a:lnTo>
                    <a:pt x="495376" y="1101458"/>
                  </a:lnTo>
                  <a:lnTo>
                    <a:pt x="458012" y="1089825"/>
                  </a:lnTo>
                  <a:lnTo>
                    <a:pt x="407073" y="1080312"/>
                  </a:lnTo>
                  <a:lnTo>
                    <a:pt x="354507" y="1074483"/>
                  </a:lnTo>
                  <a:lnTo>
                    <a:pt x="312242" y="1073886"/>
                  </a:lnTo>
                  <a:lnTo>
                    <a:pt x="355650" y="1061935"/>
                  </a:lnTo>
                  <a:lnTo>
                    <a:pt x="406044" y="1051839"/>
                  </a:lnTo>
                  <a:lnTo>
                    <a:pt x="460908" y="1043914"/>
                  </a:lnTo>
                  <a:lnTo>
                    <a:pt x="517715" y="1038415"/>
                  </a:lnTo>
                  <a:lnTo>
                    <a:pt x="573976" y="1035659"/>
                  </a:lnTo>
                  <a:lnTo>
                    <a:pt x="627151" y="1035913"/>
                  </a:lnTo>
                  <a:lnTo>
                    <a:pt x="674751" y="1039456"/>
                  </a:lnTo>
                  <a:lnTo>
                    <a:pt x="714260" y="1046594"/>
                  </a:lnTo>
                  <a:lnTo>
                    <a:pt x="758939" y="1072756"/>
                  </a:lnTo>
                  <a:lnTo>
                    <a:pt x="762292" y="1113409"/>
                  </a:lnTo>
                  <a:lnTo>
                    <a:pt x="747191" y="1157579"/>
                  </a:lnTo>
                  <a:lnTo>
                    <a:pt x="727773" y="1193025"/>
                  </a:lnTo>
                  <a:lnTo>
                    <a:pt x="718159" y="1207554"/>
                  </a:lnTo>
                  <a:lnTo>
                    <a:pt x="758164" y="1207706"/>
                  </a:lnTo>
                  <a:lnTo>
                    <a:pt x="812139" y="1212075"/>
                  </a:lnTo>
                  <a:lnTo>
                    <a:pt x="870775" y="1223162"/>
                  </a:lnTo>
                  <a:lnTo>
                    <a:pt x="924750" y="1243482"/>
                  </a:lnTo>
                  <a:lnTo>
                    <a:pt x="964768" y="1275524"/>
                  </a:lnTo>
                  <a:lnTo>
                    <a:pt x="988974" y="1326375"/>
                  </a:lnTo>
                  <a:lnTo>
                    <a:pt x="992555" y="1374178"/>
                  </a:lnTo>
                  <a:lnTo>
                    <a:pt x="986586" y="1409661"/>
                  </a:lnTo>
                  <a:lnTo>
                    <a:pt x="982141" y="1423543"/>
                  </a:lnTo>
                  <a:lnTo>
                    <a:pt x="1016774" y="1404264"/>
                  </a:lnTo>
                  <a:lnTo>
                    <a:pt x="1050201" y="1378000"/>
                  </a:lnTo>
                  <a:lnTo>
                    <a:pt x="1081722" y="1345577"/>
                  </a:lnTo>
                  <a:lnTo>
                    <a:pt x="1110576" y="1307795"/>
                  </a:lnTo>
                  <a:lnTo>
                    <a:pt x="1136065" y="1265478"/>
                  </a:lnTo>
                  <a:lnTo>
                    <a:pt x="1157452" y="1219428"/>
                  </a:lnTo>
                  <a:lnTo>
                    <a:pt x="1174026" y="1170457"/>
                  </a:lnTo>
                  <a:lnTo>
                    <a:pt x="1185037" y="1119403"/>
                  </a:lnTo>
                  <a:lnTo>
                    <a:pt x="1185227" y="1117307"/>
                  </a:lnTo>
                  <a:lnTo>
                    <a:pt x="1189774" y="1067054"/>
                  </a:lnTo>
                  <a:close/>
                </a:path>
                <a:path w="4929505" h="4074160">
                  <a:moveTo>
                    <a:pt x="4928882" y="3921188"/>
                  </a:moveTo>
                  <a:lnTo>
                    <a:pt x="4920145" y="3883774"/>
                  </a:lnTo>
                  <a:lnTo>
                    <a:pt x="4906696" y="3842385"/>
                  </a:lnTo>
                  <a:lnTo>
                    <a:pt x="4888395" y="3798544"/>
                  </a:lnTo>
                  <a:lnTo>
                    <a:pt x="4865090" y="3753789"/>
                  </a:lnTo>
                  <a:lnTo>
                    <a:pt x="4836630" y="3709644"/>
                  </a:lnTo>
                  <a:lnTo>
                    <a:pt x="4802860" y="3667633"/>
                  </a:lnTo>
                  <a:lnTo>
                    <a:pt x="4763617" y="3629304"/>
                  </a:lnTo>
                  <a:lnTo>
                    <a:pt x="4718748" y="3596170"/>
                  </a:lnTo>
                  <a:lnTo>
                    <a:pt x="4657877" y="3565182"/>
                  </a:lnTo>
                  <a:lnTo>
                    <a:pt x="4603940" y="3547338"/>
                  </a:lnTo>
                  <a:lnTo>
                    <a:pt x="4560697" y="3536556"/>
                  </a:lnTo>
                  <a:lnTo>
                    <a:pt x="4531893" y="3526688"/>
                  </a:lnTo>
                  <a:lnTo>
                    <a:pt x="4521289" y="3511626"/>
                  </a:lnTo>
                  <a:lnTo>
                    <a:pt x="4539259" y="3489528"/>
                  </a:lnTo>
                  <a:lnTo>
                    <a:pt x="4579556" y="3481578"/>
                  </a:lnTo>
                  <a:lnTo>
                    <a:pt x="4619993" y="3481463"/>
                  </a:lnTo>
                  <a:lnTo>
                    <a:pt x="4638395" y="3482822"/>
                  </a:lnTo>
                  <a:lnTo>
                    <a:pt x="4588548" y="3462540"/>
                  </a:lnTo>
                  <a:lnTo>
                    <a:pt x="4536008" y="3454006"/>
                  </a:lnTo>
                  <a:lnTo>
                    <a:pt x="4483239" y="3453790"/>
                  </a:lnTo>
                  <a:lnTo>
                    <a:pt x="4432732" y="3458451"/>
                  </a:lnTo>
                  <a:lnTo>
                    <a:pt x="4386961" y="3464585"/>
                  </a:lnTo>
                  <a:lnTo>
                    <a:pt x="4348404" y="3468751"/>
                  </a:lnTo>
                  <a:lnTo>
                    <a:pt x="4319549" y="3467506"/>
                  </a:lnTo>
                  <a:lnTo>
                    <a:pt x="4302861" y="3457422"/>
                  </a:lnTo>
                  <a:lnTo>
                    <a:pt x="4309630" y="3437496"/>
                  </a:lnTo>
                  <a:lnTo>
                    <a:pt x="4339526" y="3418014"/>
                  </a:lnTo>
                  <a:lnTo>
                    <a:pt x="4372305" y="3403219"/>
                  </a:lnTo>
                  <a:lnTo>
                    <a:pt x="4387723" y="3397339"/>
                  </a:lnTo>
                  <a:lnTo>
                    <a:pt x="4335183" y="3398494"/>
                  </a:lnTo>
                  <a:lnTo>
                    <a:pt x="4281716" y="3405213"/>
                  </a:lnTo>
                  <a:lnTo>
                    <a:pt x="4228439" y="3416744"/>
                  </a:lnTo>
                  <a:lnTo>
                    <a:pt x="4176496" y="3432327"/>
                  </a:lnTo>
                  <a:lnTo>
                    <a:pt x="4127004" y="3451174"/>
                  </a:lnTo>
                  <a:lnTo>
                    <a:pt x="4081107" y="3472548"/>
                  </a:lnTo>
                  <a:lnTo>
                    <a:pt x="4039920" y="3495675"/>
                  </a:lnTo>
                  <a:lnTo>
                    <a:pt x="4004602" y="3519767"/>
                  </a:lnTo>
                  <a:lnTo>
                    <a:pt x="3976268" y="3544087"/>
                  </a:lnTo>
                  <a:lnTo>
                    <a:pt x="4023957" y="3530587"/>
                  </a:lnTo>
                  <a:lnTo>
                    <a:pt x="4074045" y="3521049"/>
                  </a:lnTo>
                  <a:lnTo>
                    <a:pt x="4125772" y="3515360"/>
                  </a:lnTo>
                  <a:lnTo>
                    <a:pt x="4178401" y="3513429"/>
                  </a:lnTo>
                  <a:lnTo>
                    <a:pt x="4231170" y="3515144"/>
                  </a:lnTo>
                  <a:lnTo>
                    <a:pt x="4283329" y="3520389"/>
                  </a:lnTo>
                  <a:lnTo>
                    <a:pt x="4334116" y="3529050"/>
                  </a:lnTo>
                  <a:lnTo>
                    <a:pt x="4382808" y="3541026"/>
                  </a:lnTo>
                  <a:lnTo>
                    <a:pt x="4428629" y="3556216"/>
                  </a:lnTo>
                  <a:lnTo>
                    <a:pt x="4470832" y="3574504"/>
                  </a:lnTo>
                  <a:lnTo>
                    <a:pt x="4508678" y="3595776"/>
                  </a:lnTo>
                  <a:lnTo>
                    <a:pt x="4541393" y="3619931"/>
                  </a:lnTo>
                  <a:lnTo>
                    <a:pt x="4502645" y="3600335"/>
                  </a:lnTo>
                  <a:lnTo>
                    <a:pt x="4462564" y="3584117"/>
                  </a:lnTo>
                  <a:lnTo>
                    <a:pt x="4421403" y="3571125"/>
                  </a:lnTo>
                  <a:lnTo>
                    <a:pt x="4379430" y="3561194"/>
                  </a:lnTo>
                  <a:lnTo>
                    <a:pt x="4326521" y="3552761"/>
                  </a:lnTo>
                  <a:lnTo>
                    <a:pt x="4273029" y="3548303"/>
                  </a:lnTo>
                  <a:lnTo>
                    <a:pt x="4219359" y="3547465"/>
                  </a:lnTo>
                  <a:lnTo>
                    <a:pt x="4165917" y="3549853"/>
                  </a:lnTo>
                  <a:lnTo>
                    <a:pt x="4113098" y="3555098"/>
                  </a:lnTo>
                  <a:lnTo>
                    <a:pt x="4061320" y="3562820"/>
                  </a:lnTo>
                  <a:lnTo>
                    <a:pt x="4010990" y="3572637"/>
                  </a:lnTo>
                  <a:lnTo>
                    <a:pt x="3962501" y="3584168"/>
                  </a:lnTo>
                  <a:lnTo>
                    <a:pt x="3916273" y="3597046"/>
                  </a:lnTo>
                  <a:lnTo>
                    <a:pt x="3872700" y="3610902"/>
                  </a:lnTo>
                  <a:lnTo>
                    <a:pt x="3832187" y="3625342"/>
                  </a:lnTo>
                  <a:lnTo>
                    <a:pt x="3684435" y="3683482"/>
                  </a:lnTo>
                  <a:lnTo>
                    <a:pt x="3595674" y="3726751"/>
                  </a:lnTo>
                  <a:lnTo>
                    <a:pt x="3536670" y="3759924"/>
                  </a:lnTo>
                  <a:lnTo>
                    <a:pt x="3515271" y="3773182"/>
                  </a:lnTo>
                  <a:lnTo>
                    <a:pt x="3477247" y="3793185"/>
                  </a:lnTo>
                  <a:lnTo>
                    <a:pt x="3433902" y="3811994"/>
                  </a:lnTo>
                  <a:lnTo>
                    <a:pt x="3386467" y="3828707"/>
                  </a:lnTo>
                  <a:lnTo>
                    <a:pt x="3336188" y="3842448"/>
                  </a:lnTo>
                  <a:lnTo>
                    <a:pt x="3284309" y="3852329"/>
                  </a:lnTo>
                  <a:lnTo>
                    <a:pt x="3232061" y="3857434"/>
                  </a:lnTo>
                  <a:lnTo>
                    <a:pt x="3180715" y="3856901"/>
                  </a:lnTo>
                  <a:lnTo>
                    <a:pt x="3131489" y="3849827"/>
                  </a:lnTo>
                  <a:lnTo>
                    <a:pt x="3085630" y="3835323"/>
                  </a:lnTo>
                  <a:lnTo>
                    <a:pt x="3085604" y="3835603"/>
                  </a:lnTo>
                  <a:lnTo>
                    <a:pt x="3121660" y="3887216"/>
                  </a:lnTo>
                  <a:lnTo>
                    <a:pt x="3219907" y="3991851"/>
                  </a:lnTo>
                  <a:lnTo>
                    <a:pt x="3365512" y="4074160"/>
                  </a:lnTo>
                  <a:lnTo>
                    <a:pt x="3543592" y="4058805"/>
                  </a:lnTo>
                  <a:lnTo>
                    <a:pt x="3583863" y="4035298"/>
                  </a:lnTo>
                  <a:lnTo>
                    <a:pt x="3697935" y="3964736"/>
                  </a:lnTo>
                  <a:lnTo>
                    <a:pt x="3786568" y="3899662"/>
                  </a:lnTo>
                  <a:lnTo>
                    <a:pt x="3849357" y="3848608"/>
                  </a:lnTo>
                  <a:lnTo>
                    <a:pt x="3873195" y="3827945"/>
                  </a:lnTo>
                  <a:lnTo>
                    <a:pt x="3895864" y="3812540"/>
                  </a:lnTo>
                  <a:lnTo>
                    <a:pt x="3966146" y="3768966"/>
                  </a:lnTo>
                  <a:lnTo>
                    <a:pt x="4012120" y="3743261"/>
                  </a:lnTo>
                  <a:lnTo>
                    <a:pt x="4064203" y="3716617"/>
                  </a:lnTo>
                  <a:lnTo>
                    <a:pt x="4121607" y="3690251"/>
                  </a:lnTo>
                  <a:lnTo>
                    <a:pt x="4183481" y="3665410"/>
                  </a:lnTo>
                  <a:lnTo>
                    <a:pt x="4249026" y="3643338"/>
                  </a:lnTo>
                  <a:lnTo>
                    <a:pt x="4308957" y="3632390"/>
                  </a:lnTo>
                  <a:lnTo>
                    <a:pt x="4338637" y="3631882"/>
                  </a:lnTo>
                  <a:lnTo>
                    <a:pt x="4367809" y="3634511"/>
                  </a:lnTo>
                  <a:lnTo>
                    <a:pt x="4416425" y="3645319"/>
                  </a:lnTo>
                  <a:lnTo>
                    <a:pt x="4461637" y="3663467"/>
                  </a:lnTo>
                  <a:lnTo>
                    <a:pt x="4502175" y="3687927"/>
                  </a:lnTo>
                  <a:lnTo>
                    <a:pt x="4536783" y="3717620"/>
                  </a:lnTo>
                  <a:lnTo>
                    <a:pt x="4564189" y="3751503"/>
                  </a:lnTo>
                  <a:lnTo>
                    <a:pt x="4583125" y="3788537"/>
                  </a:lnTo>
                  <a:lnTo>
                    <a:pt x="4617085" y="3787038"/>
                  </a:lnTo>
                  <a:lnTo>
                    <a:pt x="4659325" y="3792131"/>
                  </a:lnTo>
                  <a:lnTo>
                    <a:pt x="4707026" y="3803104"/>
                  </a:lnTo>
                  <a:lnTo>
                    <a:pt x="4757369" y="3819245"/>
                  </a:lnTo>
                  <a:lnTo>
                    <a:pt x="4807547" y="3839845"/>
                  </a:lnTo>
                  <a:lnTo>
                    <a:pt x="4854727" y="3864178"/>
                  </a:lnTo>
                  <a:lnTo>
                    <a:pt x="4896116" y="3891521"/>
                  </a:lnTo>
                  <a:lnTo>
                    <a:pt x="4928882" y="3921188"/>
                  </a:lnTo>
                  <a:close/>
                </a:path>
              </a:pathLst>
            </a:custGeom>
            <a:solidFill>
              <a:srgbClr val="231F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5" name="object 35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6868900" y="2523483"/>
              <a:ext cx="5549569" cy="460718"/>
            </a:xfrm>
            <a:prstGeom prst="rect">
              <a:avLst/>
            </a:prstGeom>
          </p:spPr>
        </p:pic>
      </p:grpSp>
      <p:sp>
        <p:nvSpPr>
          <p:cNvPr id="36" name="object 36"/>
          <p:cNvSpPr txBox="1"/>
          <p:nvPr/>
        </p:nvSpPr>
        <p:spPr>
          <a:xfrm>
            <a:off x="3016081" y="2328560"/>
            <a:ext cx="9410700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460750" algn="l"/>
                <a:tab pos="3859529" algn="l"/>
              </a:tabLst>
            </a:pPr>
            <a:r>
              <a:rPr sz="6150" u="heavy" spc="270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G</a:t>
            </a:r>
            <a:r>
              <a:rPr sz="6150" u="heavy" spc="30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r</a:t>
            </a:r>
            <a:r>
              <a:rPr sz="6150" u="heavy" spc="142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a</a:t>
            </a:r>
            <a:r>
              <a:rPr sz="6150" u="heavy" spc="277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y</a:t>
            </a:r>
            <a:r>
              <a:rPr sz="6150" u="heavy" spc="-82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 </a:t>
            </a:r>
            <a:r>
              <a:rPr sz="6150" u="heavy" spc="82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h</a:t>
            </a:r>
            <a:r>
              <a:rPr sz="6150" u="heavy" spc="300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a</a:t>
            </a:r>
            <a:r>
              <a:rPr sz="6150" u="heavy" spc="772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t</a:t>
            </a:r>
            <a:r>
              <a:rPr sz="6150" u="heavy" baseline="-203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	</a:t>
            </a:r>
            <a:r>
              <a:rPr sz="6150" baseline="-2032" dirty="0">
                <a:solidFill>
                  <a:srgbClr val="535353"/>
                </a:solidFill>
                <a:latin typeface="Georgia"/>
                <a:cs typeface="Georgia"/>
              </a:rPr>
              <a:t>	</a:t>
            </a:r>
            <a:r>
              <a:rPr sz="3550" spc="-265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355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3550" spc="2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355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5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3550" spc="-145" dirty="0">
                <a:solidFill>
                  <a:srgbClr val="5E5E5E"/>
                </a:solidFill>
                <a:latin typeface="Microsoft Sans Serif"/>
                <a:cs typeface="Microsoft Sans Serif"/>
              </a:rPr>
              <a:t>al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3550" spc="-19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3550" spc="-65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355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6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3550" spc="-195" dirty="0">
                <a:solidFill>
                  <a:srgbClr val="5E5E5E"/>
                </a:solidFill>
                <a:latin typeface="Microsoft Sans Serif"/>
                <a:cs typeface="Microsoft Sans Serif"/>
              </a:rPr>
              <a:t>à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3550" spc="-120" dirty="0">
                <a:solidFill>
                  <a:srgbClr val="5E5E5E"/>
                </a:solidFill>
                <a:latin typeface="Microsoft Sans Serif"/>
                <a:cs typeface="Microsoft Sans Serif"/>
              </a:rPr>
              <a:t>g</a:t>
            </a:r>
            <a:r>
              <a:rPr sz="355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g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125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3550" spc="-19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endParaRPr sz="3550">
              <a:latin typeface="Microsoft Sans Serif"/>
              <a:cs typeface="Microsoft Sans Serif"/>
            </a:endParaRPr>
          </a:p>
        </p:txBody>
      </p:sp>
      <p:pic>
        <p:nvPicPr>
          <p:cNvPr id="37" name="object 37"/>
          <p:cNvPicPr/>
          <p:nvPr/>
        </p:nvPicPr>
        <p:blipFill>
          <a:blip r:embed="rId15" cstate="print"/>
          <a:stretch>
            <a:fillRect/>
          </a:stretch>
        </p:blipFill>
        <p:spPr>
          <a:xfrm>
            <a:off x="6879371" y="3067969"/>
            <a:ext cx="5842754" cy="376951"/>
          </a:xfrm>
          <a:prstGeom prst="rect">
            <a:avLst/>
          </a:prstGeom>
        </p:spPr>
      </p:pic>
      <p:sp>
        <p:nvSpPr>
          <p:cNvPr id="38" name="object 38"/>
          <p:cNvSpPr txBox="1"/>
          <p:nvPr/>
        </p:nvSpPr>
        <p:spPr>
          <a:xfrm>
            <a:off x="6863475" y="2935872"/>
            <a:ext cx="5860415" cy="5657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3550" spc="-15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5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w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-15" dirty="0">
                <a:solidFill>
                  <a:srgbClr val="5E5E5E"/>
                </a:solidFill>
                <a:latin typeface="Microsoft Sans Serif"/>
                <a:cs typeface="Microsoft Sans Serif"/>
              </a:rPr>
              <a:t>b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45" dirty="0">
                <a:solidFill>
                  <a:srgbClr val="5E5E5E"/>
                </a:solidFill>
                <a:latin typeface="Microsoft Sans Serif"/>
                <a:cs typeface="Microsoft Sans Serif"/>
              </a:rPr>
              <a:t>al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3550" spc="-19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ice</a:t>
            </a:r>
            <a:r>
              <a:rPr sz="3550" spc="-18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3550" spc="-100" dirty="0">
                <a:solidFill>
                  <a:srgbClr val="5E5E5E"/>
                </a:solidFill>
                <a:latin typeface="Microsoft Sans Serif"/>
                <a:cs typeface="Microsoft Sans Serif"/>
              </a:rPr>
              <a:t>ca</a:t>
            </a:r>
            <a:endParaRPr sz="3550">
              <a:latin typeface="Microsoft Sans Serif"/>
              <a:cs typeface="Microsoft Sans Serif"/>
            </a:endParaRPr>
          </a:p>
        </p:txBody>
      </p:sp>
      <p:pic>
        <p:nvPicPr>
          <p:cNvPr id="39" name="object 39"/>
          <p:cNvPicPr/>
          <p:nvPr/>
        </p:nvPicPr>
        <p:blipFill>
          <a:blip r:embed="rId16" cstate="print"/>
          <a:stretch>
            <a:fillRect/>
          </a:stretch>
        </p:blipFill>
        <p:spPr>
          <a:xfrm>
            <a:off x="6868900" y="3591513"/>
            <a:ext cx="4554835" cy="460718"/>
          </a:xfrm>
          <a:prstGeom prst="rect">
            <a:avLst/>
          </a:prstGeom>
        </p:spPr>
      </p:pic>
      <p:sp>
        <p:nvSpPr>
          <p:cNvPr id="40" name="object 40"/>
          <p:cNvSpPr txBox="1">
            <a:spLocks noGrp="1"/>
          </p:cNvSpPr>
          <p:nvPr>
            <p:ph type="body" idx="1"/>
          </p:nvPr>
        </p:nvSpPr>
        <p:spPr>
          <a:xfrm>
            <a:off x="2972401" y="3401161"/>
            <a:ext cx="14273530" cy="216726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40005">
              <a:lnSpc>
                <a:spcPts val="4915"/>
              </a:lnSpc>
              <a:spcBef>
                <a:spcPts val="120"/>
              </a:spcBef>
              <a:tabLst>
                <a:tab pos="3903345" algn="l"/>
              </a:tabLst>
            </a:pPr>
            <a:r>
              <a:rPr sz="4100" u="heavy" spc="135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Caotic</a:t>
            </a:r>
            <a:r>
              <a:rPr sz="4100" u="heavy" spc="160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o</a:t>
            </a:r>
            <a:r>
              <a:rPr sz="4100" u="heavy" spc="-55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 </a:t>
            </a:r>
            <a:r>
              <a:rPr sz="4100" u="heavy" spc="160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buono</a:t>
            </a:r>
            <a:r>
              <a:rPr sz="4100" dirty="0">
                <a:solidFill>
                  <a:srgbClr val="535353"/>
                </a:solidFill>
                <a:latin typeface="Georgia"/>
                <a:cs typeface="Georgia"/>
              </a:rPr>
              <a:t>	</a:t>
            </a:r>
            <a:r>
              <a:rPr sz="3550" spc="-15" dirty="0"/>
              <a:t>d</a:t>
            </a:r>
            <a:r>
              <a:rPr sz="3550" spc="-80" dirty="0"/>
              <a:t>i</a:t>
            </a:r>
            <a:r>
              <a:rPr sz="3550" spc="-220" dirty="0"/>
              <a:t> </a:t>
            </a:r>
            <a:r>
              <a:rPr sz="3550" spc="-65" dirty="0"/>
              <a:t>v</a:t>
            </a:r>
            <a:r>
              <a:rPr sz="3550" spc="-110" dirty="0"/>
              <a:t>u</a:t>
            </a:r>
            <a:r>
              <a:rPr sz="3550" spc="-90" dirty="0"/>
              <a:t>l</a:t>
            </a:r>
            <a:r>
              <a:rPr sz="3550" spc="-110" dirty="0"/>
              <a:t>n</a:t>
            </a:r>
            <a:r>
              <a:rPr sz="3550" spc="-160" dirty="0"/>
              <a:t>e</a:t>
            </a:r>
            <a:r>
              <a:rPr sz="3550" spc="-125" dirty="0"/>
              <a:t>r</a:t>
            </a:r>
            <a:r>
              <a:rPr sz="3550" spc="-105" dirty="0"/>
              <a:t>a</a:t>
            </a:r>
            <a:r>
              <a:rPr sz="3550" spc="-110" dirty="0"/>
              <a:t>b</a:t>
            </a:r>
            <a:r>
              <a:rPr sz="3550" spc="-80" dirty="0"/>
              <a:t>i</a:t>
            </a:r>
            <a:r>
              <a:rPr sz="3550" spc="-90" dirty="0"/>
              <a:t>l</a:t>
            </a:r>
            <a:r>
              <a:rPr sz="3550" spc="-80" dirty="0"/>
              <a:t>i</a:t>
            </a:r>
            <a:r>
              <a:rPr sz="3550" spc="60" dirty="0"/>
              <a:t>t</a:t>
            </a:r>
            <a:r>
              <a:rPr sz="3550" spc="-195" dirty="0"/>
              <a:t>à</a:t>
            </a:r>
            <a:r>
              <a:rPr sz="3550" spc="-220" dirty="0"/>
              <a:t> </a:t>
            </a:r>
            <a:r>
              <a:rPr sz="3550" spc="-190" dirty="0"/>
              <a:t>z</a:t>
            </a:r>
            <a:r>
              <a:rPr sz="3550" spc="-160" dirty="0"/>
              <a:t>e</a:t>
            </a:r>
            <a:r>
              <a:rPr sz="3550" spc="-180" dirty="0"/>
              <a:t>r</a:t>
            </a:r>
            <a:r>
              <a:rPr sz="3550" spc="-95" dirty="0"/>
              <a:t>o</a:t>
            </a:r>
            <a:r>
              <a:rPr sz="3550" spc="335" dirty="0"/>
              <a:t>-</a:t>
            </a:r>
            <a:r>
              <a:rPr sz="3550" spc="-15" dirty="0"/>
              <a:t>d</a:t>
            </a:r>
            <a:r>
              <a:rPr sz="3550" spc="-195" dirty="0"/>
              <a:t>a</a:t>
            </a:r>
            <a:r>
              <a:rPr sz="3550" spc="-315" dirty="0"/>
              <a:t>y</a:t>
            </a:r>
            <a:r>
              <a:rPr sz="3550" spc="-225" dirty="0"/>
              <a:t>.</a:t>
            </a:r>
            <a:endParaRPr sz="3550" dirty="0">
              <a:latin typeface="Georgia"/>
              <a:cs typeface="Georgia"/>
            </a:endParaRPr>
          </a:p>
          <a:p>
            <a:pPr marL="12700">
              <a:lnSpc>
                <a:spcPts val="3415"/>
              </a:lnSpc>
            </a:pPr>
            <a:r>
              <a:rPr sz="2850" spc="-70" dirty="0" err="1"/>
              <a:t>Allineament</a:t>
            </a:r>
            <a:r>
              <a:rPr lang="it-IT" sz="2850" spc="-70" dirty="0"/>
              <a:t>o</a:t>
            </a:r>
            <a:endParaRPr lang="it-IT" sz="2850" dirty="0"/>
          </a:p>
          <a:p>
            <a:pPr marL="345440" marR="828040">
              <a:lnSpc>
                <a:spcPct val="100499"/>
              </a:lnSpc>
              <a:spcBef>
                <a:spcPts val="1980"/>
              </a:spcBef>
            </a:pPr>
            <a:endParaRPr lang="it-IT" sz="5400" dirty="0"/>
          </a:p>
        </p:txBody>
      </p:sp>
      <p:pic>
        <p:nvPicPr>
          <p:cNvPr id="6146" name="Picture 2" descr="Hobxit. Il tramonto dell'Unione e la voce di Saruman - Giap">
            <a:extLst>
              <a:ext uri="{FF2B5EF4-FFF2-40B4-BE49-F238E27FC236}">
                <a16:creationId xmlns:a16="http://schemas.microsoft.com/office/drawing/2014/main" id="{2FFBCAB4-2418-570D-9C67-8DE6F2FB1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13824276" y="1070547"/>
            <a:ext cx="3654447" cy="329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D1C05562-95DF-2110-0B02-664210C02AA8}"/>
              </a:ext>
            </a:extLst>
          </p:cNvPr>
          <p:cNvSpPr txBox="1"/>
          <p:nvPr/>
        </p:nvSpPr>
        <p:spPr>
          <a:xfrm>
            <a:off x="3170923" y="5227322"/>
            <a:ext cx="13868400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5440" marR="828040">
              <a:lnSpc>
                <a:spcPct val="100499"/>
              </a:lnSpc>
              <a:spcBef>
                <a:spcPts val="1980"/>
              </a:spcBef>
            </a:pPr>
            <a:r>
              <a:rPr lang="it-IT" sz="4100" spc="-1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Guidati dalla curiosità</a:t>
            </a: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5440" marR="5080">
              <a:lnSpc>
                <a:spcPct val="100499"/>
              </a:lnSpc>
              <a:spcBef>
                <a:spcPts val="1980"/>
              </a:spcBef>
            </a:pPr>
            <a:r>
              <a:rPr lang="it-IT" sz="4100" spc="-18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vulnerabilità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vengono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8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scoperte</a:t>
            </a:r>
            <a:r>
              <a:rPr lang="it-IT" sz="4100" spc="-2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illegalmente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6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metodi</a:t>
            </a:r>
            <a:r>
              <a:rPr lang="it-IT" sz="4100" spc="-2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10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non </a:t>
            </a:r>
            <a:r>
              <a:rPr lang="it-IT" sz="4100" spc="-107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8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etici.</a:t>
            </a: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5440" marR="1261745">
              <a:lnSpc>
                <a:spcPct val="100499"/>
              </a:lnSpc>
              <a:spcBef>
                <a:spcPts val="1980"/>
              </a:spcBef>
            </a:pPr>
            <a:r>
              <a:rPr lang="it-IT" sz="4100" spc="-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</a:t>
            </a:r>
            <a:r>
              <a:rPr lang="it-IT" sz="4100" spc="-9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it-IT" sz="4100" spc="-1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ol</a:t>
            </a:r>
            <a:r>
              <a:rPr lang="it-IT" sz="4100" spc="-1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6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1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</a:t>
            </a:r>
            <a:r>
              <a:rPr lang="it-IT" sz="4100" spc="-10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r>
              <a:rPr lang="it-IT" sz="4100" spc="-9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it-IT" sz="4100" spc="-9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it-IT" sz="4100" spc="7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it-IT" sz="4100" spc="-21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à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1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</a:t>
            </a:r>
            <a:r>
              <a:rPr lang="it-IT" sz="4100" spc="-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  <a:r>
              <a:rPr lang="it-IT" sz="4100" spc="-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2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</a:t>
            </a:r>
            <a:r>
              <a:rPr lang="it-IT" sz="4100" spc="3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1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it-IT" sz="4100" spc="3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  <a:r>
              <a:rPr lang="it-IT" sz="4100" spc="-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</a:t>
            </a:r>
            <a:r>
              <a:rPr lang="it-IT" sz="4100" spc="-2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it-IT" sz="4100" spc="-1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2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pp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</a:t>
            </a:r>
            <a:r>
              <a:rPr lang="it-IT" sz="4100" spc="-204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 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it-IT" sz="4100" spc="-9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it-IT" sz="4100" spc="-6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it-IT" sz="4100" spc="-2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</a:t>
            </a:r>
            <a:r>
              <a:rPr lang="it-IT" sz="4100" spc="-16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r>
              <a:rPr lang="it-IT" sz="4100" spc="-16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9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</a:t>
            </a:r>
            <a:r>
              <a:rPr lang="it-IT" sz="4100" spc="-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</a:t>
            </a:r>
            <a:r>
              <a:rPr lang="it-IT" sz="4100" spc="-23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r>
              <a:rPr lang="it-IT" sz="4100" spc="-12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</a:t>
            </a:r>
            <a:r>
              <a:rPr lang="it-IT" sz="4100" spc="-9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it-IT" sz="4100" spc="-9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2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1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13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it-IT" sz="4100" spc="-12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</a:t>
            </a:r>
            <a:r>
              <a:rPr lang="it-IT" sz="4100" spc="-21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r>
              <a:rPr lang="it-IT" sz="4100" spc="-2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4100" spc="-14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</a:t>
            </a:r>
            <a:r>
              <a:rPr lang="it-IT" sz="4100" spc="-9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it-IT" sz="4100" spc="-17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r>
              <a:rPr lang="it-IT" sz="4100" spc="-254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345440" marR="1261745">
              <a:lnSpc>
                <a:spcPct val="100499"/>
              </a:lnSpc>
              <a:spcBef>
                <a:spcPts val="1980"/>
              </a:spcBef>
            </a:pPr>
            <a:r>
              <a:rPr lang="it-IT" sz="4100" spc="-254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Es. Khalil </a:t>
            </a:r>
            <a:r>
              <a:rPr lang="it-IT" sz="4100" spc="-254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Shreateh</a:t>
            </a:r>
            <a:r>
              <a:rPr lang="it-IT" sz="4100" spc="-254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2013 – </a:t>
            </a:r>
            <a:r>
              <a:rPr lang="it-IT" sz="4100" b="1" spc="-254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Facebook</a:t>
            </a:r>
            <a:endParaRPr lang="it-IT" sz="4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it-IT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bject 44"/>
          <p:cNvSpPr txBox="1">
            <a:spLocks noGrp="1"/>
          </p:cNvSpPr>
          <p:nvPr>
            <p:ph type="title"/>
          </p:nvPr>
        </p:nvSpPr>
        <p:spPr>
          <a:xfrm>
            <a:off x="6007284" y="693580"/>
            <a:ext cx="6350635" cy="10687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6850" b="0" spc="125" dirty="0">
                <a:solidFill>
                  <a:srgbClr val="535353"/>
                </a:solidFill>
                <a:latin typeface="Georgia"/>
                <a:cs typeface="Georgia"/>
              </a:rPr>
              <a:t>Cyber</a:t>
            </a:r>
            <a:r>
              <a:rPr sz="6850" b="0" spc="-170" dirty="0">
                <a:solidFill>
                  <a:srgbClr val="535353"/>
                </a:solidFill>
                <a:latin typeface="Georgia"/>
                <a:cs typeface="Georgia"/>
              </a:rPr>
              <a:t> </a:t>
            </a:r>
            <a:r>
              <a:rPr sz="6850" b="0" spc="265" dirty="0">
                <a:solidFill>
                  <a:srgbClr val="535353"/>
                </a:solidFill>
                <a:latin typeface="Georgia"/>
                <a:cs typeface="Georgia"/>
              </a:rPr>
              <a:t>attackers</a:t>
            </a:r>
            <a:endParaRPr sz="6850" dirty="0">
              <a:latin typeface="Georgia"/>
              <a:cs typeface="Georgia"/>
            </a:endParaRPr>
          </a:p>
        </p:txBody>
      </p:sp>
      <p:sp>
        <p:nvSpPr>
          <p:cNvPr id="2" name="object 2"/>
          <p:cNvSpPr/>
          <p:nvPr/>
        </p:nvSpPr>
        <p:spPr>
          <a:xfrm>
            <a:off x="3166783" y="952251"/>
            <a:ext cx="2032635" cy="1979930"/>
          </a:xfrm>
          <a:custGeom>
            <a:avLst/>
            <a:gdLst/>
            <a:ahLst/>
            <a:cxnLst/>
            <a:rect l="l" t="t" r="r" b="b"/>
            <a:pathLst>
              <a:path w="2032635" h="1979930">
                <a:moveTo>
                  <a:pt x="1613293" y="622401"/>
                </a:moveTo>
                <a:lnTo>
                  <a:pt x="1595729" y="587756"/>
                </a:lnTo>
                <a:lnTo>
                  <a:pt x="1573047" y="555879"/>
                </a:lnTo>
                <a:lnTo>
                  <a:pt x="1545932" y="526364"/>
                </a:lnTo>
                <a:lnTo>
                  <a:pt x="1515033" y="498754"/>
                </a:lnTo>
                <a:lnTo>
                  <a:pt x="1481035" y="472655"/>
                </a:lnTo>
                <a:lnTo>
                  <a:pt x="1444586" y="447611"/>
                </a:lnTo>
                <a:lnTo>
                  <a:pt x="1406359" y="423214"/>
                </a:lnTo>
                <a:lnTo>
                  <a:pt x="1327264" y="374624"/>
                </a:lnTo>
                <a:lnTo>
                  <a:pt x="1287729" y="349567"/>
                </a:lnTo>
                <a:lnTo>
                  <a:pt x="1249083" y="323443"/>
                </a:lnTo>
                <a:lnTo>
                  <a:pt x="1211999" y="295821"/>
                </a:lnTo>
                <a:lnTo>
                  <a:pt x="1177137" y="266268"/>
                </a:lnTo>
                <a:lnTo>
                  <a:pt x="1145184" y="234353"/>
                </a:lnTo>
                <a:lnTo>
                  <a:pt x="1116787" y="199656"/>
                </a:lnTo>
                <a:lnTo>
                  <a:pt x="1092631" y="161747"/>
                </a:lnTo>
                <a:lnTo>
                  <a:pt x="1073365" y="120192"/>
                </a:lnTo>
                <a:lnTo>
                  <a:pt x="1061618" y="164973"/>
                </a:lnTo>
                <a:lnTo>
                  <a:pt x="1056792" y="212064"/>
                </a:lnTo>
                <a:lnTo>
                  <a:pt x="1058633" y="259765"/>
                </a:lnTo>
                <a:lnTo>
                  <a:pt x="1066901" y="306362"/>
                </a:lnTo>
                <a:lnTo>
                  <a:pt x="1081328" y="350151"/>
                </a:lnTo>
                <a:lnTo>
                  <a:pt x="1101686" y="389420"/>
                </a:lnTo>
                <a:lnTo>
                  <a:pt x="1084427" y="383552"/>
                </a:lnTo>
                <a:lnTo>
                  <a:pt x="1032484" y="370776"/>
                </a:lnTo>
                <a:lnTo>
                  <a:pt x="945553" y="358368"/>
                </a:lnTo>
                <a:lnTo>
                  <a:pt x="823353" y="353555"/>
                </a:lnTo>
                <a:lnTo>
                  <a:pt x="854075" y="372706"/>
                </a:lnTo>
                <a:lnTo>
                  <a:pt x="892009" y="403974"/>
                </a:lnTo>
                <a:lnTo>
                  <a:pt x="930668" y="443141"/>
                </a:lnTo>
                <a:lnTo>
                  <a:pt x="963574" y="486016"/>
                </a:lnTo>
                <a:lnTo>
                  <a:pt x="984224" y="528421"/>
                </a:lnTo>
                <a:lnTo>
                  <a:pt x="986142" y="566140"/>
                </a:lnTo>
                <a:lnTo>
                  <a:pt x="973175" y="587095"/>
                </a:lnTo>
                <a:lnTo>
                  <a:pt x="947788" y="608469"/>
                </a:lnTo>
                <a:lnTo>
                  <a:pt x="912253" y="630555"/>
                </a:lnTo>
                <a:lnTo>
                  <a:pt x="868845" y="653681"/>
                </a:lnTo>
                <a:lnTo>
                  <a:pt x="767410" y="704253"/>
                </a:lnTo>
                <a:lnTo>
                  <a:pt x="713943" y="732307"/>
                </a:lnTo>
                <a:lnTo>
                  <a:pt x="661644" y="762609"/>
                </a:lnTo>
                <a:lnTo>
                  <a:pt x="612787" y="795477"/>
                </a:lnTo>
                <a:lnTo>
                  <a:pt x="569645" y="831215"/>
                </a:lnTo>
                <a:lnTo>
                  <a:pt x="645566" y="821016"/>
                </a:lnTo>
                <a:lnTo>
                  <a:pt x="710209" y="818896"/>
                </a:lnTo>
                <a:lnTo>
                  <a:pt x="764133" y="824395"/>
                </a:lnTo>
                <a:lnTo>
                  <a:pt x="807847" y="837031"/>
                </a:lnTo>
                <a:lnTo>
                  <a:pt x="841895" y="856361"/>
                </a:lnTo>
                <a:lnTo>
                  <a:pt x="883056" y="913155"/>
                </a:lnTo>
                <a:lnTo>
                  <a:pt x="889711" y="949401"/>
                </a:lnTo>
                <a:lnTo>
                  <a:pt x="887514" y="990409"/>
                </a:lnTo>
                <a:lnTo>
                  <a:pt x="879182" y="1035875"/>
                </a:lnTo>
                <a:lnTo>
                  <a:pt x="867460" y="1085494"/>
                </a:lnTo>
                <a:lnTo>
                  <a:pt x="855078" y="1138961"/>
                </a:lnTo>
                <a:lnTo>
                  <a:pt x="911898" y="1090650"/>
                </a:lnTo>
                <a:lnTo>
                  <a:pt x="951064" y="1062736"/>
                </a:lnTo>
                <a:lnTo>
                  <a:pt x="995680" y="1033856"/>
                </a:lnTo>
                <a:lnTo>
                  <a:pt x="1044422" y="1005154"/>
                </a:lnTo>
                <a:lnTo>
                  <a:pt x="1096010" y="977773"/>
                </a:lnTo>
                <a:lnTo>
                  <a:pt x="1149134" y="952868"/>
                </a:lnTo>
                <a:lnTo>
                  <a:pt x="1202499" y="931583"/>
                </a:lnTo>
                <a:lnTo>
                  <a:pt x="1254823" y="915060"/>
                </a:lnTo>
                <a:lnTo>
                  <a:pt x="1304798" y="904468"/>
                </a:lnTo>
                <a:lnTo>
                  <a:pt x="1267917" y="893572"/>
                </a:lnTo>
                <a:lnTo>
                  <a:pt x="1220050" y="882383"/>
                </a:lnTo>
                <a:lnTo>
                  <a:pt x="1172184" y="873455"/>
                </a:lnTo>
                <a:lnTo>
                  <a:pt x="1135291" y="869353"/>
                </a:lnTo>
                <a:lnTo>
                  <a:pt x="1170203" y="836155"/>
                </a:lnTo>
                <a:lnTo>
                  <a:pt x="1210348" y="807389"/>
                </a:lnTo>
                <a:lnTo>
                  <a:pt x="1254696" y="782993"/>
                </a:lnTo>
                <a:lnTo>
                  <a:pt x="1302219" y="762863"/>
                </a:lnTo>
                <a:lnTo>
                  <a:pt x="1351864" y="746912"/>
                </a:lnTo>
                <a:lnTo>
                  <a:pt x="1402626" y="735076"/>
                </a:lnTo>
                <a:lnTo>
                  <a:pt x="1453438" y="727252"/>
                </a:lnTo>
                <a:lnTo>
                  <a:pt x="1503286" y="723353"/>
                </a:lnTo>
                <a:lnTo>
                  <a:pt x="1551127" y="723303"/>
                </a:lnTo>
                <a:lnTo>
                  <a:pt x="1595920" y="726998"/>
                </a:lnTo>
                <a:lnTo>
                  <a:pt x="1613293" y="622401"/>
                </a:lnTo>
                <a:close/>
              </a:path>
              <a:path w="2032635" h="1979930">
                <a:moveTo>
                  <a:pt x="2032469" y="1640027"/>
                </a:moveTo>
                <a:lnTo>
                  <a:pt x="1990242" y="1641970"/>
                </a:lnTo>
                <a:lnTo>
                  <a:pt x="1876742" y="1643100"/>
                </a:lnTo>
                <a:lnTo>
                  <a:pt x="1711782" y="1636369"/>
                </a:lnTo>
                <a:lnTo>
                  <a:pt x="1515160" y="1614728"/>
                </a:lnTo>
                <a:lnTo>
                  <a:pt x="1465961" y="1606702"/>
                </a:lnTo>
                <a:lnTo>
                  <a:pt x="1416342" y="1597317"/>
                </a:lnTo>
                <a:lnTo>
                  <a:pt x="1366596" y="1586509"/>
                </a:lnTo>
                <a:lnTo>
                  <a:pt x="1316951" y="1574165"/>
                </a:lnTo>
                <a:lnTo>
                  <a:pt x="1267701" y="1560195"/>
                </a:lnTo>
                <a:lnTo>
                  <a:pt x="1219111" y="1544510"/>
                </a:lnTo>
                <a:lnTo>
                  <a:pt x="1171435" y="1527009"/>
                </a:lnTo>
                <a:lnTo>
                  <a:pt x="1124927" y="1507604"/>
                </a:lnTo>
                <a:lnTo>
                  <a:pt x="1079881" y="1486192"/>
                </a:lnTo>
                <a:lnTo>
                  <a:pt x="1036548" y="1462684"/>
                </a:lnTo>
                <a:lnTo>
                  <a:pt x="995184" y="1436992"/>
                </a:lnTo>
                <a:lnTo>
                  <a:pt x="956056" y="1409001"/>
                </a:lnTo>
                <a:lnTo>
                  <a:pt x="919454" y="1378635"/>
                </a:lnTo>
                <a:lnTo>
                  <a:pt x="885609" y="1345793"/>
                </a:lnTo>
                <a:lnTo>
                  <a:pt x="854811" y="1310386"/>
                </a:lnTo>
                <a:lnTo>
                  <a:pt x="827316" y="1272311"/>
                </a:lnTo>
                <a:lnTo>
                  <a:pt x="803389" y="1231468"/>
                </a:lnTo>
                <a:lnTo>
                  <a:pt x="762076" y="1119987"/>
                </a:lnTo>
                <a:lnTo>
                  <a:pt x="760831" y="1017371"/>
                </a:lnTo>
                <a:lnTo>
                  <a:pt x="817321" y="916178"/>
                </a:lnTo>
                <a:lnTo>
                  <a:pt x="798728" y="901712"/>
                </a:lnTo>
                <a:lnTo>
                  <a:pt x="739889" y="875766"/>
                </a:lnTo>
                <a:lnTo>
                  <a:pt x="636231" y="864565"/>
                </a:lnTo>
                <a:lnTo>
                  <a:pt x="483184" y="894270"/>
                </a:lnTo>
                <a:lnTo>
                  <a:pt x="488594" y="874382"/>
                </a:lnTo>
                <a:lnTo>
                  <a:pt x="515493" y="823518"/>
                </a:lnTo>
                <a:lnTo>
                  <a:pt x="579843" y="754888"/>
                </a:lnTo>
                <a:lnTo>
                  <a:pt x="697623" y="681685"/>
                </a:lnTo>
                <a:lnTo>
                  <a:pt x="734834" y="664743"/>
                </a:lnTo>
                <a:lnTo>
                  <a:pt x="805141" y="634542"/>
                </a:lnTo>
                <a:lnTo>
                  <a:pt x="836714" y="620458"/>
                </a:lnTo>
                <a:lnTo>
                  <a:pt x="888936" y="592226"/>
                </a:lnTo>
                <a:lnTo>
                  <a:pt x="921562" y="561136"/>
                </a:lnTo>
                <a:lnTo>
                  <a:pt x="928649" y="543471"/>
                </a:lnTo>
                <a:lnTo>
                  <a:pt x="928560" y="523849"/>
                </a:lnTo>
                <a:lnTo>
                  <a:pt x="903884" y="477037"/>
                </a:lnTo>
                <a:lnTo>
                  <a:pt x="877785" y="449008"/>
                </a:lnTo>
                <a:lnTo>
                  <a:pt x="841502" y="417360"/>
                </a:lnTo>
                <a:lnTo>
                  <a:pt x="794283" y="381647"/>
                </a:lnTo>
                <a:lnTo>
                  <a:pt x="735380" y="341464"/>
                </a:lnTo>
                <a:lnTo>
                  <a:pt x="756119" y="334721"/>
                </a:lnTo>
                <a:lnTo>
                  <a:pt x="815492" y="322872"/>
                </a:lnTo>
                <a:lnTo>
                  <a:pt x="909193" y="318528"/>
                </a:lnTo>
                <a:lnTo>
                  <a:pt x="1032929" y="334289"/>
                </a:lnTo>
                <a:lnTo>
                  <a:pt x="1022908" y="309130"/>
                </a:lnTo>
                <a:lnTo>
                  <a:pt x="1009662" y="244335"/>
                </a:lnTo>
                <a:lnTo>
                  <a:pt x="1018451" y="155879"/>
                </a:lnTo>
                <a:lnTo>
                  <a:pt x="1074496" y="59778"/>
                </a:lnTo>
                <a:lnTo>
                  <a:pt x="1082052" y="75679"/>
                </a:lnTo>
                <a:lnTo>
                  <a:pt x="1091057" y="93395"/>
                </a:lnTo>
                <a:lnTo>
                  <a:pt x="1125918" y="152806"/>
                </a:lnTo>
                <a:lnTo>
                  <a:pt x="1153934" y="191376"/>
                </a:lnTo>
                <a:lnTo>
                  <a:pt x="1186408" y="226529"/>
                </a:lnTo>
                <a:lnTo>
                  <a:pt x="1222527" y="253492"/>
                </a:lnTo>
                <a:lnTo>
                  <a:pt x="1283512" y="290055"/>
                </a:lnTo>
                <a:lnTo>
                  <a:pt x="1335239" y="323761"/>
                </a:lnTo>
                <a:lnTo>
                  <a:pt x="1371092" y="348488"/>
                </a:lnTo>
                <a:lnTo>
                  <a:pt x="1384515" y="358076"/>
                </a:lnTo>
                <a:lnTo>
                  <a:pt x="1380921" y="335546"/>
                </a:lnTo>
                <a:lnTo>
                  <a:pt x="1374254" y="278028"/>
                </a:lnTo>
                <a:lnTo>
                  <a:pt x="1370634" y="200698"/>
                </a:lnTo>
                <a:lnTo>
                  <a:pt x="1376210" y="118681"/>
                </a:lnTo>
                <a:lnTo>
                  <a:pt x="1330845" y="86868"/>
                </a:lnTo>
                <a:lnTo>
                  <a:pt x="1195184" y="28676"/>
                </a:lnTo>
                <a:lnTo>
                  <a:pt x="969810" y="0"/>
                </a:lnTo>
                <a:lnTo>
                  <a:pt x="655332" y="56756"/>
                </a:lnTo>
                <a:lnTo>
                  <a:pt x="672617" y="57975"/>
                </a:lnTo>
                <a:lnTo>
                  <a:pt x="709206" y="64262"/>
                </a:lnTo>
                <a:lnTo>
                  <a:pt x="742175" y="79540"/>
                </a:lnTo>
                <a:lnTo>
                  <a:pt x="748639" y="107734"/>
                </a:lnTo>
                <a:lnTo>
                  <a:pt x="742492" y="114541"/>
                </a:lnTo>
                <a:lnTo>
                  <a:pt x="730110" y="120942"/>
                </a:lnTo>
                <a:lnTo>
                  <a:pt x="712076" y="127317"/>
                </a:lnTo>
                <a:lnTo>
                  <a:pt x="688962" y="134035"/>
                </a:lnTo>
                <a:lnTo>
                  <a:pt x="629793" y="150075"/>
                </a:lnTo>
                <a:lnTo>
                  <a:pt x="594893" y="160147"/>
                </a:lnTo>
                <a:lnTo>
                  <a:pt x="557237" y="172085"/>
                </a:lnTo>
                <a:lnTo>
                  <a:pt x="517372" y="186283"/>
                </a:lnTo>
                <a:lnTo>
                  <a:pt x="475907" y="203123"/>
                </a:lnTo>
                <a:lnTo>
                  <a:pt x="433400" y="222973"/>
                </a:lnTo>
                <a:lnTo>
                  <a:pt x="390436" y="246227"/>
                </a:lnTo>
                <a:lnTo>
                  <a:pt x="347586" y="273253"/>
                </a:lnTo>
                <a:lnTo>
                  <a:pt x="305435" y="304431"/>
                </a:lnTo>
                <a:lnTo>
                  <a:pt x="264553" y="340156"/>
                </a:lnTo>
                <a:lnTo>
                  <a:pt x="225539" y="380784"/>
                </a:lnTo>
                <a:lnTo>
                  <a:pt x="188937" y="426720"/>
                </a:lnTo>
                <a:lnTo>
                  <a:pt x="155346" y="478332"/>
                </a:lnTo>
                <a:lnTo>
                  <a:pt x="125349" y="536016"/>
                </a:lnTo>
                <a:lnTo>
                  <a:pt x="99504" y="600125"/>
                </a:lnTo>
                <a:lnTo>
                  <a:pt x="109524" y="589076"/>
                </a:lnTo>
                <a:lnTo>
                  <a:pt x="129692" y="572033"/>
                </a:lnTo>
                <a:lnTo>
                  <a:pt x="155448" y="560451"/>
                </a:lnTo>
                <a:lnTo>
                  <a:pt x="182232" y="565759"/>
                </a:lnTo>
                <a:lnTo>
                  <a:pt x="184810" y="571627"/>
                </a:lnTo>
                <a:lnTo>
                  <a:pt x="182613" y="582104"/>
                </a:lnTo>
                <a:lnTo>
                  <a:pt x="176263" y="597027"/>
                </a:lnTo>
                <a:lnTo>
                  <a:pt x="166370" y="616242"/>
                </a:lnTo>
                <a:lnTo>
                  <a:pt x="138518" y="666889"/>
                </a:lnTo>
                <a:lnTo>
                  <a:pt x="121793" y="698004"/>
                </a:lnTo>
                <a:lnTo>
                  <a:pt x="104038" y="732764"/>
                </a:lnTo>
                <a:lnTo>
                  <a:pt x="85890" y="770991"/>
                </a:lnTo>
                <a:lnTo>
                  <a:pt x="67957" y="812546"/>
                </a:lnTo>
                <a:lnTo>
                  <a:pt x="50863" y="857262"/>
                </a:lnTo>
                <a:lnTo>
                  <a:pt x="35242" y="904963"/>
                </a:lnTo>
                <a:lnTo>
                  <a:pt x="21729" y="955509"/>
                </a:lnTo>
                <a:lnTo>
                  <a:pt x="10922" y="1008722"/>
                </a:lnTo>
                <a:lnTo>
                  <a:pt x="3479" y="1064463"/>
                </a:lnTo>
                <a:lnTo>
                  <a:pt x="0" y="1122540"/>
                </a:lnTo>
                <a:lnTo>
                  <a:pt x="1104" y="1182801"/>
                </a:lnTo>
                <a:lnTo>
                  <a:pt x="7442" y="1245108"/>
                </a:lnTo>
                <a:lnTo>
                  <a:pt x="19634" y="1309268"/>
                </a:lnTo>
                <a:lnTo>
                  <a:pt x="38290" y="1375130"/>
                </a:lnTo>
                <a:lnTo>
                  <a:pt x="64046" y="1442542"/>
                </a:lnTo>
                <a:lnTo>
                  <a:pt x="271627" y="1727479"/>
                </a:lnTo>
                <a:lnTo>
                  <a:pt x="526592" y="1889721"/>
                </a:lnTo>
                <a:lnTo>
                  <a:pt x="742759" y="1962607"/>
                </a:lnTo>
                <a:lnTo>
                  <a:pt x="833970" y="1979498"/>
                </a:lnTo>
                <a:lnTo>
                  <a:pt x="1401089" y="1836381"/>
                </a:lnTo>
                <a:lnTo>
                  <a:pt x="2032469" y="1640027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3738126" y="721936"/>
            <a:ext cx="3836739" cy="3992245"/>
            <a:chOff x="13738126" y="721936"/>
            <a:chExt cx="3836739" cy="3992245"/>
          </a:xfrm>
        </p:grpSpPr>
        <p:sp>
          <p:nvSpPr>
            <p:cNvPr id="4" name="object 4"/>
            <p:cNvSpPr/>
            <p:nvPr/>
          </p:nvSpPr>
          <p:spPr>
            <a:xfrm>
              <a:off x="13738195" y="721936"/>
              <a:ext cx="3836670" cy="3992245"/>
            </a:xfrm>
            <a:custGeom>
              <a:avLst/>
              <a:gdLst/>
              <a:ahLst/>
              <a:cxnLst/>
              <a:rect l="l" t="t" r="r" b="b"/>
              <a:pathLst>
                <a:path w="3836669" h="3992245">
                  <a:moveTo>
                    <a:pt x="3114872" y="0"/>
                  </a:moveTo>
                  <a:lnTo>
                    <a:pt x="721217" y="0"/>
                  </a:lnTo>
                  <a:lnTo>
                    <a:pt x="577685" y="552"/>
                  </a:lnTo>
                  <a:lnTo>
                    <a:pt x="516584" y="1864"/>
                  </a:lnTo>
                  <a:lnTo>
                    <a:pt x="461932" y="4418"/>
                  </a:lnTo>
                  <a:lnTo>
                    <a:pt x="413232" y="8630"/>
                  </a:lnTo>
                  <a:lnTo>
                    <a:pt x="369990" y="14913"/>
                  </a:lnTo>
                  <a:lnTo>
                    <a:pt x="331707" y="23681"/>
                  </a:lnTo>
                  <a:lnTo>
                    <a:pt x="253386" y="54383"/>
                  </a:lnTo>
                  <a:lnTo>
                    <a:pt x="211614" y="77963"/>
                  </a:lnTo>
                  <a:lnTo>
                    <a:pt x="172876" y="105786"/>
                  </a:lnTo>
                  <a:lnTo>
                    <a:pt x="137473" y="137550"/>
                  </a:lnTo>
                  <a:lnTo>
                    <a:pt x="105710" y="172953"/>
                  </a:lnTo>
                  <a:lnTo>
                    <a:pt x="77888" y="211692"/>
                  </a:lnTo>
                  <a:lnTo>
                    <a:pt x="54311" y="253464"/>
                  </a:lnTo>
                  <a:lnTo>
                    <a:pt x="35280" y="297968"/>
                  </a:lnTo>
                  <a:lnTo>
                    <a:pt x="14844" y="370065"/>
                  </a:lnTo>
                  <a:lnTo>
                    <a:pt x="8561" y="413307"/>
                  </a:lnTo>
                  <a:lnTo>
                    <a:pt x="4349" y="462006"/>
                  </a:lnTo>
                  <a:lnTo>
                    <a:pt x="1795" y="516657"/>
                  </a:lnTo>
                  <a:lnTo>
                    <a:pt x="483" y="577758"/>
                  </a:lnTo>
                  <a:lnTo>
                    <a:pt x="0" y="645804"/>
                  </a:lnTo>
                  <a:lnTo>
                    <a:pt x="0" y="3346029"/>
                  </a:lnTo>
                  <a:lnTo>
                    <a:pt x="483" y="3414074"/>
                  </a:lnTo>
                  <a:lnTo>
                    <a:pt x="1795" y="3475175"/>
                  </a:lnTo>
                  <a:lnTo>
                    <a:pt x="4349" y="3529826"/>
                  </a:lnTo>
                  <a:lnTo>
                    <a:pt x="8561" y="3578525"/>
                  </a:lnTo>
                  <a:lnTo>
                    <a:pt x="14844" y="3621767"/>
                  </a:lnTo>
                  <a:lnTo>
                    <a:pt x="23612" y="3660048"/>
                  </a:lnTo>
                  <a:lnTo>
                    <a:pt x="54311" y="3738368"/>
                  </a:lnTo>
                  <a:lnTo>
                    <a:pt x="77888" y="3780141"/>
                  </a:lnTo>
                  <a:lnTo>
                    <a:pt x="105710" y="3818880"/>
                  </a:lnTo>
                  <a:lnTo>
                    <a:pt x="137473" y="3854283"/>
                  </a:lnTo>
                  <a:lnTo>
                    <a:pt x="172876" y="3886047"/>
                  </a:lnTo>
                  <a:lnTo>
                    <a:pt x="211614" y="3913870"/>
                  </a:lnTo>
                  <a:lnTo>
                    <a:pt x="253386" y="3937449"/>
                  </a:lnTo>
                  <a:lnTo>
                    <a:pt x="297890" y="3956481"/>
                  </a:lnTo>
                  <a:lnTo>
                    <a:pt x="369990" y="3976916"/>
                  </a:lnTo>
                  <a:lnTo>
                    <a:pt x="413232" y="3983198"/>
                  </a:lnTo>
                  <a:lnTo>
                    <a:pt x="461932" y="3987409"/>
                  </a:lnTo>
                  <a:lnTo>
                    <a:pt x="516584" y="3989964"/>
                  </a:lnTo>
                  <a:lnTo>
                    <a:pt x="577685" y="3991275"/>
                  </a:lnTo>
                  <a:lnTo>
                    <a:pt x="645731" y="3991759"/>
                  </a:lnTo>
                  <a:lnTo>
                    <a:pt x="721217" y="3991828"/>
                  </a:lnTo>
                  <a:lnTo>
                    <a:pt x="3114872" y="3991828"/>
                  </a:lnTo>
                  <a:lnTo>
                    <a:pt x="3258404" y="3991275"/>
                  </a:lnTo>
                  <a:lnTo>
                    <a:pt x="3319505" y="3989964"/>
                  </a:lnTo>
                  <a:lnTo>
                    <a:pt x="3374158" y="3987409"/>
                  </a:lnTo>
                  <a:lnTo>
                    <a:pt x="3422857" y="3983198"/>
                  </a:lnTo>
                  <a:lnTo>
                    <a:pt x="3466100" y="3976916"/>
                  </a:lnTo>
                  <a:lnTo>
                    <a:pt x="3504382" y="3968148"/>
                  </a:lnTo>
                  <a:lnTo>
                    <a:pt x="3582703" y="3937449"/>
                  </a:lnTo>
                  <a:lnTo>
                    <a:pt x="3624476" y="3913870"/>
                  </a:lnTo>
                  <a:lnTo>
                    <a:pt x="3663214" y="3886047"/>
                  </a:lnTo>
                  <a:lnTo>
                    <a:pt x="3698616" y="3854283"/>
                  </a:lnTo>
                  <a:lnTo>
                    <a:pt x="3730379" y="3818880"/>
                  </a:lnTo>
                  <a:lnTo>
                    <a:pt x="3758201" y="3780141"/>
                  </a:lnTo>
                  <a:lnTo>
                    <a:pt x="3781779" y="3738368"/>
                  </a:lnTo>
                  <a:lnTo>
                    <a:pt x="3800809" y="3693864"/>
                  </a:lnTo>
                  <a:lnTo>
                    <a:pt x="3821246" y="3621767"/>
                  </a:lnTo>
                  <a:lnTo>
                    <a:pt x="3827529" y="3578525"/>
                  </a:lnTo>
                  <a:lnTo>
                    <a:pt x="3831740" y="3529826"/>
                  </a:lnTo>
                  <a:lnTo>
                    <a:pt x="3834295" y="3475175"/>
                  </a:lnTo>
                  <a:lnTo>
                    <a:pt x="3835607" y="3414074"/>
                  </a:lnTo>
                  <a:lnTo>
                    <a:pt x="3836090" y="3346029"/>
                  </a:lnTo>
                  <a:lnTo>
                    <a:pt x="3836090" y="645804"/>
                  </a:lnTo>
                  <a:lnTo>
                    <a:pt x="3835607" y="577758"/>
                  </a:lnTo>
                  <a:lnTo>
                    <a:pt x="3834295" y="516657"/>
                  </a:lnTo>
                  <a:lnTo>
                    <a:pt x="3831740" y="462006"/>
                  </a:lnTo>
                  <a:lnTo>
                    <a:pt x="3827529" y="413307"/>
                  </a:lnTo>
                  <a:lnTo>
                    <a:pt x="3821246" y="370065"/>
                  </a:lnTo>
                  <a:lnTo>
                    <a:pt x="3812478" y="331785"/>
                  </a:lnTo>
                  <a:lnTo>
                    <a:pt x="3781779" y="253464"/>
                  </a:lnTo>
                  <a:lnTo>
                    <a:pt x="3758201" y="211692"/>
                  </a:lnTo>
                  <a:lnTo>
                    <a:pt x="3730379" y="172953"/>
                  </a:lnTo>
                  <a:lnTo>
                    <a:pt x="3698616" y="137550"/>
                  </a:lnTo>
                  <a:lnTo>
                    <a:pt x="3663214" y="105786"/>
                  </a:lnTo>
                  <a:lnTo>
                    <a:pt x="3624476" y="77963"/>
                  </a:lnTo>
                  <a:lnTo>
                    <a:pt x="3582703" y="54383"/>
                  </a:lnTo>
                  <a:lnTo>
                    <a:pt x="3538200" y="35349"/>
                  </a:lnTo>
                  <a:lnTo>
                    <a:pt x="3466100" y="14913"/>
                  </a:lnTo>
                  <a:lnTo>
                    <a:pt x="3422857" y="8630"/>
                  </a:lnTo>
                  <a:lnTo>
                    <a:pt x="3374158" y="4418"/>
                  </a:lnTo>
                  <a:lnTo>
                    <a:pt x="3319505" y="1864"/>
                  </a:lnTo>
                  <a:lnTo>
                    <a:pt x="3258404" y="552"/>
                  </a:lnTo>
                  <a:lnTo>
                    <a:pt x="31148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738126" y="721936"/>
              <a:ext cx="3836670" cy="3992245"/>
            </a:xfrm>
            <a:custGeom>
              <a:avLst/>
              <a:gdLst/>
              <a:ahLst/>
              <a:cxnLst/>
              <a:rect l="l" t="t" r="r" b="b"/>
              <a:pathLst>
                <a:path w="3836669" h="3992245">
                  <a:moveTo>
                    <a:pt x="721285" y="0"/>
                  </a:moveTo>
                  <a:lnTo>
                    <a:pt x="3114943" y="0"/>
                  </a:lnTo>
                  <a:lnTo>
                    <a:pt x="3190430" y="69"/>
                  </a:lnTo>
                  <a:lnTo>
                    <a:pt x="3258476" y="552"/>
                  </a:lnTo>
                  <a:lnTo>
                    <a:pt x="3319576" y="1863"/>
                  </a:lnTo>
                  <a:lnTo>
                    <a:pt x="3374228" y="4418"/>
                  </a:lnTo>
                  <a:lnTo>
                    <a:pt x="3422926" y="8629"/>
                  </a:lnTo>
                  <a:lnTo>
                    <a:pt x="3466168" y="14911"/>
                  </a:lnTo>
                  <a:lnTo>
                    <a:pt x="3504448" y="23679"/>
                  </a:lnTo>
                  <a:lnTo>
                    <a:pt x="3582769" y="54378"/>
                  </a:lnTo>
                  <a:lnTo>
                    <a:pt x="3624542" y="77957"/>
                  </a:lnTo>
                  <a:lnTo>
                    <a:pt x="3663281" y="105780"/>
                  </a:lnTo>
                  <a:lnTo>
                    <a:pt x="3698684" y="137544"/>
                  </a:lnTo>
                  <a:lnTo>
                    <a:pt x="3730448" y="172947"/>
                  </a:lnTo>
                  <a:lnTo>
                    <a:pt x="3758271" y="211686"/>
                  </a:lnTo>
                  <a:lnTo>
                    <a:pt x="3781850" y="253459"/>
                  </a:lnTo>
                  <a:lnTo>
                    <a:pt x="3800883" y="297964"/>
                  </a:lnTo>
                  <a:lnTo>
                    <a:pt x="3821317" y="370061"/>
                  </a:lnTo>
                  <a:lnTo>
                    <a:pt x="3827599" y="413302"/>
                  </a:lnTo>
                  <a:lnTo>
                    <a:pt x="3831810" y="462001"/>
                  </a:lnTo>
                  <a:lnTo>
                    <a:pt x="3834364" y="516652"/>
                  </a:lnTo>
                  <a:lnTo>
                    <a:pt x="3835676" y="577753"/>
                  </a:lnTo>
                  <a:lnTo>
                    <a:pt x="3836159" y="645798"/>
                  </a:lnTo>
                  <a:lnTo>
                    <a:pt x="3836228" y="721285"/>
                  </a:lnTo>
                  <a:lnTo>
                    <a:pt x="3836228" y="3270537"/>
                  </a:lnTo>
                  <a:lnTo>
                    <a:pt x="3836159" y="3346024"/>
                  </a:lnTo>
                  <a:lnTo>
                    <a:pt x="3835676" y="3414069"/>
                  </a:lnTo>
                  <a:lnTo>
                    <a:pt x="3834364" y="3475170"/>
                  </a:lnTo>
                  <a:lnTo>
                    <a:pt x="3831810" y="3529822"/>
                  </a:lnTo>
                  <a:lnTo>
                    <a:pt x="3827599" y="3578520"/>
                  </a:lnTo>
                  <a:lnTo>
                    <a:pt x="3821317" y="3621762"/>
                  </a:lnTo>
                  <a:lnTo>
                    <a:pt x="3812550" y="3660043"/>
                  </a:lnTo>
                  <a:lnTo>
                    <a:pt x="3781850" y="3738363"/>
                  </a:lnTo>
                  <a:lnTo>
                    <a:pt x="3758271" y="3780136"/>
                  </a:lnTo>
                  <a:lnTo>
                    <a:pt x="3730448" y="3818875"/>
                  </a:lnTo>
                  <a:lnTo>
                    <a:pt x="3698684" y="3854278"/>
                  </a:lnTo>
                  <a:lnTo>
                    <a:pt x="3663281" y="3886042"/>
                  </a:lnTo>
                  <a:lnTo>
                    <a:pt x="3624542" y="3913865"/>
                  </a:lnTo>
                  <a:lnTo>
                    <a:pt x="3582769" y="3937443"/>
                  </a:lnTo>
                  <a:lnTo>
                    <a:pt x="3538265" y="3956476"/>
                  </a:lnTo>
                  <a:lnTo>
                    <a:pt x="3466168" y="3976911"/>
                  </a:lnTo>
                  <a:lnTo>
                    <a:pt x="3422926" y="3983193"/>
                  </a:lnTo>
                  <a:lnTo>
                    <a:pt x="3374228" y="3987404"/>
                  </a:lnTo>
                  <a:lnTo>
                    <a:pt x="3319576" y="3989958"/>
                  </a:lnTo>
                  <a:lnTo>
                    <a:pt x="3258476" y="3991270"/>
                  </a:lnTo>
                  <a:lnTo>
                    <a:pt x="3190430" y="3991753"/>
                  </a:lnTo>
                  <a:lnTo>
                    <a:pt x="3114943" y="3991822"/>
                  </a:lnTo>
                  <a:lnTo>
                    <a:pt x="721285" y="3991822"/>
                  </a:lnTo>
                  <a:lnTo>
                    <a:pt x="645798" y="3991753"/>
                  </a:lnTo>
                  <a:lnTo>
                    <a:pt x="577753" y="3991270"/>
                  </a:lnTo>
                  <a:lnTo>
                    <a:pt x="516652" y="3989958"/>
                  </a:lnTo>
                  <a:lnTo>
                    <a:pt x="462001" y="3987404"/>
                  </a:lnTo>
                  <a:lnTo>
                    <a:pt x="413302" y="3983193"/>
                  </a:lnTo>
                  <a:lnTo>
                    <a:pt x="370061" y="3976911"/>
                  </a:lnTo>
                  <a:lnTo>
                    <a:pt x="331780" y="3968143"/>
                  </a:lnTo>
                  <a:lnTo>
                    <a:pt x="253459" y="3937443"/>
                  </a:lnTo>
                  <a:lnTo>
                    <a:pt x="211686" y="3913865"/>
                  </a:lnTo>
                  <a:lnTo>
                    <a:pt x="172947" y="3886042"/>
                  </a:lnTo>
                  <a:lnTo>
                    <a:pt x="137544" y="3854278"/>
                  </a:lnTo>
                  <a:lnTo>
                    <a:pt x="105780" y="3818875"/>
                  </a:lnTo>
                  <a:lnTo>
                    <a:pt x="77957" y="3780136"/>
                  </a:lnTo>
                  <a:lnTo>
                    <a:pt x="54378" y="3738363"/>
                  </a:lnTo>
                  <a:lnTo>
                    <a:pt x="35346" y="3693859"/>
                  </a:lnTo>
                  <a:lnTo>
                    <a:pt x="14911" y="3621762"/>
                  </a:lnTo>
                  <a:lnTo>
                    <a:pt x="8629" y="3578520"/>
                  </a:lnTo>
                  <a:lnTo>
                    <a:pt x="4418" y="3529822"/>
                  </a:lnTo>
                  <a:lnTo>
                    <a:pt x="1863" y="3475170"/>
                  </a:lnTo>
                  <a:lnTo>
                    <a:pt x="552" y="3414069"/>
                  </a:lnTo>
                  <a:lnTo>
                    <a:pt x="69" y="3346024"/>
                  </a:lnTo>
                  <a:lnTo>
                    <a:pt x="0" y="3270537"/>
                  </a:lnTo>
                  <a:lnTo>
                    <a:pt x="0" y="721285"/>
                  </a:lnTo>
                  <a:lnTo>
                    <a:pt x="69" y="645798"/>
                  </a:lnTo>
                  <a:lnTo>
                    <a:pt x="552" y="577753"/>
                  </a:lnTo>
                  <a:lnTo>
                    <a:pt x="1863" y="516652"/>
                  </a:lnTo>
                  <a:lnTo>
                    <a:pt x="4418" y="462001"/>
                  </a:lnTo>
                  <a:lnTo>
                    <a:pt x="8629" y="413302"/>
                  </a:lnTo>
                  <a:lnTo>
                    <a:pt x="14911" y="370061"/>
                  </a:lnTo>
                  <a:lnTo>
                    <a:pt x="23679" y="331780"/>
                  </a:lnTo>
                  <a:lnTo>
                    <a:pt x="54378" y="253459"/>
                  </a:lnTo>
                  <a:lnTo>
                    <a:pt x="77957" y="211686"/>
                  </a:lnTo>
                  <a:lnTo>
                    <a:pt x="105780" y="172947"/>
                  </a:lnTo>
                  <a:lnTo>
                    <a:pt x="137544" y="137544"/>
                  </a:lnTo>
                  <a:lnTo>
                    <a:pt x="172947" y="105780"/>
                  </a:lnTo>
                  <a:lnTo>
                    <a:pt x="211686" y="77957"/>
                  </a:lnTo>
                  <a:lnTo>
                    <a:pt x="253459" y="54378"/>
                  </a:lnTo>
                  <a:lnTo>
                    <a:pt x="297964" y="35346"/>
                  </a:lnTo>
                  <a:lnTo>
                    <a:pt x="370061" y="14911"/>
                  </a:lnTo>
                  <a:lnTo>
                    <a:pt x="413302" y="8629"/>
                  </a:lnTo>
                  <a:lnTo>
                    <a:pt x="462001" y="4418"/>
                  </a:lnTo>
                  <a:lnTo>
                    <a:pt x="516652" y="1863"/>
                  </a:lnTo>
                  <a:lnTo>
                    <a:pt x="577753" y="552"/>
                  </a:lnTo>
                  <a:lnTo>
                    <a:pt x="645798" y="69"/>
                  </a:lnTo>
                  <a:lnTo>
                    <a:pt x="721285" y="0"/>
                  </a:lnTo>
                  <a:close/>
                </a:path>
              </a:pathLst>
            </a:custGeom>
            <a:ln w="52354">
              <a:solidFill>
                <a:srgbClr val="80878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2514462" y="2152643"/>
            <a:ext cx="10984865" cy="2587625"/>
            <a:chOff x="2514462" y="2152643"/>
            <a:chExt cx="10984865" cy="2587625"/>
          </a:xfrm>
        </p:grpSpPr>
        <p:sp>
          <p:nvSpPr>
            <p:cNvPr id="8" name="object 8"/>
            <p:cNvSpPr/>
            <p:nvPr/>
          </p:nvSpPr>
          <p:spPr>
            <a:xfrm>
              <a:off x="2540866" y="2178995"/>
              <a:ext cx="10932160" cy="2534920"/>
            </a:xfrm>
            <a:custGeom>
              <a:avLst/>
              <a:gdLst/>
              <a:ahLst/>
              <a:cxnLst/>
              <a:rect l="l" t="t" r="r" b="b"/>
              <a:pathLst>
                <a:path w="10932160" h="2534920">
                  <a:moveTo>
                    <a:pt x="10156453" y="0"/>
                  </a:moveTo>
                  <a:lnTo>
                    <a:pt x="775458" y="0"/>
                  </a:lnTo>
                  <a:lnTo>
                    <a:pt x="636729" y="417"/>
                  </a:lnTo>
                  <a:lnTo>
                    <a:pt x="576542" y="1407"/>
                  </a:lnTo>
                  <a:lnTo>
                    <a:pt x="521974" y="3336"/>
                  </a:lnTo>
                  <a:lnTo>
                    <a:pt x="472651" y="6516"/>
                  </a:lnTo>
                  <a:lnTo>
                    <a:pt x="428198" y="11260"/>
                  </a:lnTo>
                  <a:lnTo>
                    <a:pt x="388240" y="17881"/>
                  </a:lnTo>
                  <a:lnTo>
                    <a:pt x="320311" y="38004"/>
                  </a:lnTo>
                  <a:lnTo>
                    <a:pt x="272461" y="58467"/>
                  </a:lnTo>
                  <a:lnTo>
                    <a:pt x="227548" y="83818"/>
                  </a:lnTo>
                  <a:lnTo>
                    <a:pt x="185897" y="113733"/>
                  </a:lnTo>
                  <a:lnTo>
                    <a:pt x="147832" y="147885"/>
                  </a:lnTo>
                  <a:lnTo>
                    <a:pt x="113680" y="185949"/>
                  </a:lnTo>
                  <a:lnTo>
                    <a:pt x="83766" y="227601"/>
                  </a:lnTo>
                  <a:lnTo>
                    <a:pt x="58414" y="272515"/>
                  </a:lnTo>
                  <a:lnTo>
                    <a:pt x="37950" y="320365"/>
                  </a:lnTo>
                  <a:lnTo>
                    <a:pt x="17828" y="388293"/>
                  </a:lnTo>
                  <a:lnTo>
                    <a:pt x="11208" y="428251"/>
                  </a:lnTo>
                  <a:lnTo>
                    <a:pt x="6464" y="472704"/>
                  </a:lnTo>
                  <a:lnTo>
                    <a:pt x="3284" y="522027"/>
                  </a:lnTo>
                  <a:lnTo>
                    <a:pt x="1355" y="576594"/>
                  </a:lnTo>
                  <a:lnTo>
                    <a:pt x="364" y="636781"/>
                  </a:lnTo>
                  <a:lnTo>
                    <a:pt x="0" y="702961"/>
                  </a:lnTo>
                  <a:lnTo>
                    <a:pt x="0" y="1831807"/>
                  </a:lnTo>
                  <a:lnTo>
                    <a:pt x="364" y="1897987"/>
                  </a:lnTo>
                  <a:lnTo>
                    <a:pt x="1355" y="1958174"/>
                  </a:lnTo>
                  <a:lnTo>
                    <a:pt x="3284" y="2012741"/>
                  </a:lnTo>
                  <a:lnTo>
                    <a:pt x="6464" y="2062064"/>
                  </a:lnTo>
                  <a:lnTo>
                    <a:pt x="11208" y="2106517"/>
                  </a:lnTo>
                  <a:lnTo>
                    <a:pt x="17828" y="2146475"/>
                  </a:lnTo>
                  <a:lnTo>
                    <a:pt x="37950" y="2214403"/>
                  </a:lnTo>
                  <a:lnTo>
                    <a:pt x="58414" y="2262254"/>
                  </a:lnTo>
                  <a:lnTo>
                    <a:pt x="83766" y="2307167"/>
                  </a:lnTo>
                  <a:lnTo>
                    <a:pt x="113680" y="2348819"/>
                  </a:lnTo>
                  <a:lnTo>
                    <a:pt x="147832" y="2386883"/>
                  </a:lnTo>
                  <a:lnTo>
                    <a:pt x="185897" y="2421036"/>
                  </a:lnTo>
                  <a:lnTo>
                    <a:pt x="227548" y="2450950"/>
                  </a:lnTo>
                  <a:lnTo>
                    <a:pt x="272461" y="2476302"/>
                  </a:lnTo>
                  <a:lnTo>
                    <a:pt x="320311" y="2496765"/>
                  </a:lnTo>
                  <a:lnTo>
                    <a:pt x="388240" y="2516888"/>
                  </a:lnTo>
                  <a:lnTo>
                    <a:pt x="428198" y="2523508"/>
                  </a:lnTo>
                  <a:lnTo>
                    <a:pt x="472651" y="2528252"/>
                  </a:lnTo>
                  <a:lnTo>
                    <a:pt x="521974" y="2531432"/>
                  </a:lnTo>
                  <a:lnTo>
                    <a:pt x="576542" y="2533361"/>
                  </a:lnTo>
                  <a:lnTo>
                    <a:pt x="636729" y="2534351"/>
                  </a:lnTo>
                  <a:lnTo>
                    <a:pt x="775458" y="2534768"/>
                  </a:lnTo>
                  <a:lnTo>
                    <a:pt x="10156453" y="2534768"/>
                  </a:lnTo>
                  <a:lnTo>
                    <a:pt x="10229002" y="2534716"/>
                  </a:lnTo>
                  <a:lnTo>
                    <a:pt x="10295183" y="2534351"/>
                  </a:lnTo>
                  <a:lnTo>
                    <a:pt x="10355371" y="2533361"/>
                  </a:lnTo>
                  <a:lnTo>
                    <a:pt x="10409939" y="2531432"/>
                  </a:lnTo>
                  <a:lnTo>
                    <a:pt x="10459263" y="2528252"/>
                  </a:lnTo>
                  <a:lnTo>
                    <a:pt x="10503717" y="2523508"/>
                  </a:lnTo>
                  <a:lnTo>
                    <a:pt x="10543675" y="2516888"/>
                  </a:lnTo>
                  <a:lnTo>
                    <a:pt x="10611601" y="2496765"/>
                  </a:lnTo>
                  <a:lnTo>
                    <a:pt x="10659453" y="2476302"/>
                  </a:lnTo>
                  <a:lnTo>
                    <a:pt x="10704367" y="2450950"/>
                  </a:lnTo>
                  <a:lnTo>
                    <a:pt x="10746019" y="2421036"/>
                  </a:lnTo>
                  <a:lnTo>
                    <a:pt x="10784084" y="2386883"/>
                  </a:lnTo>
                  <a:lnTo>
                    <a:pt x="10818237" y="2348819"/>
                  </a:lnTo>
                  <a:lnTo>
                    <a:pt x="10848152" y="2307167"/>
                  </a:lnTo>
                  <a:lnTo>
                    <a:pt x="10873504" y="2262254"/>
                  </a:lnTo>
                  <a:lnTo>
                    <a:pt x="10893970" y="2214403"/>
                  </a:lnTo>
                  <a:lnTo>
                    <a:pt x="10914090" y="2146475"/>
                  </a:lnTo>
                  <a:lnTo>
                    <a:pt x="10920710" y="2106517"/>
                  </a:lnTo>
                  <a:lnTo>
                    <a:pt x="10925453" y="2062064"/>
                  </a:lnTo>
                  <a:lnTo>
                    <a:pt x="10928632" y="2012741"/>
                  </a:lnTo>
                  <a:lnTo>
                    <a:pt x="10930561" y="1958174"/>
                  </a:lnTo>
                  <a:lnTo>
                    <a:pt x="10931551" y="1897987"/>
                  </a:lnTo>
                  <a:lnTo>
                    <a:pt x="10931916" y="1831807"/>
                  </a:lnTo>
                  <a:lnTo>
                    <a:pt x="10931916" y="702961"/>
                  </a:lnTo>
                  <a:lnTo>
                    <a:pt x="10931551" y="636781"/>
                  </a:lnTo>
                  <a:lnTo>
                    <a:pt x="10930561" y="576594"/>
                  </a:lnTo>
                  <a:lnTo>
                    <a:pt x="10928632" y="522027"/>
                  </a:lnTo>
                  <a:lnTo>
                    <a:pt x="10925453" y="472704"/>
                  </a:lnTo>
                  <a:lnTo>
                    <a:pt x="10920710" y="428251"/>
                  </a:lnTo>
                  <a:lnTo>
                    <a:pt x="10914090" y="388293"/>
                  </a:lnTo>
                  <a:lnTo>
                    <a:pt x="10893970" y="320365"/>
                  </a:lnTo>
                  <a:lnTo>
                    <a:pt x="10873504" y="272515"/>
                  </a:lnTo>
                  <a:lnTo>
                    <a:pt x="10848152" y="227601"/>
                  </a:lnTo>
                  <a:lnTo>
                    <a:pt x="10818237" y="185949"/>
                  </a:lnTo>
                  <a:lnTo>
                    <a:pt x="10784084" y="147885"/>
                  </a:lnTo>
                  <a:lnTo>
                    <a:pt x="10746019" y="113733"/>
                  </a:lnTo>
                  <a:lnTo>
                    <a:pt x="10704367" y="83818"/>
                  </a:lnTo>
                  <a:lnTo>
                    <a:pt x="10659453" y="58467"/>
                  </a:lnTo>
                  <a:lnTo>
                    <a:pt x="10611601" y="38004"/>
                  </a:lnTo>
                  <a:lnTo>
                    <a:pt x="10543675" y="17881"/>
                  </a:lnTo>
                  <a:lnTo>
                    <a:pt x="10503717" y="11260"/>
                  </a:lnTo>
                  <a:lnTo>
                    <a:pt x="10459263" y="6516"/>
                  </a:lnTo>
                  <a:lnTo>
                    <a:pt x="10409939" y="3336"/>
                  </a:lnTo>
                  <a:lnTo>
                    <a:pt x="10355371" y="1407"/>
                  </a:lnTo>
                  <a:lnTo>
                    <a:pt x="10295183" y="417"/>
                  </a:lnTo>
                  <a:lnTo>
                    <a:pt x="1015645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540814" y="2178995"/>
              <a:ext cx="10932160" cy="2534920"/>
            </a:xfrm>
            <a:custGeom>
              <a:avLst/>
              <a:gdLst/>
              <a:ahLst/>
              <a:cxnLst/>
              <a:rect l="l" t="t" r="r" b="b"/>
              <a:pathLst>
                <a:path w="10932160" h="2534920">
                  <a:moveTo>
                    <a:pt x="775510" y="0"/>
                  </a:moveTo>
                  <a:lnTo>
                    <a:pt x="10156510" y="0"/>
                  </a:lnTo>
                  <a:lnTo>
                    <a:pt x="10229059" y="52"/>
                  </a:lnTo>
                  <a:lnTo>
                    <a:pt x="10295240" y="417"/>
                  </a:lnTo>
                  <a:lnTo>
                    <a:pt x="10355427" y="1407"/>
                  </a:lnTo>
                  <a:lnTo>
                    <a:pt x="10409995" y="3336"/>
                  </a:lnTo>
                  <a:lnTo>
                    <a:pt x="10459319" y="6516"/>
                  </a:lnTo>
                  <a:lnTo>
                    <a:pt x="10503772" y="11260"/>
                  </a:lnTo>
                  <a:lnTo>
                    <a:pt x="10543729" y="17880"/>
                  </a:lnTo>
                  <a:lnTo>
                    <a:pt x="10611655" y="38003"/>
                  </a:lnTo>
                  <a:lnTo>
                    <a:pt x="10659507" y="58466"/>
                  </a:lnTo>
                  <a:lnTo>
                    <a:pt x="10704421" y="83818"/>
                  </a:lnTo>
                  <a:lnTo>
                    <a:pt x="10746073" y="113732"/>
                  </a:lnTo>
                  <a:lnTo>
                    <a:pt x="10784137" y="147885"/>
                  </a:lnTo>
                  <a:lnTo>
                    <a:pt x="10818288" y="185949"/>
                  </a:lnTo>
                  <a:lnTo>
                    <a:pt x="10848202" y="227601"/>
                  </a:lnTo>
                  <a:lnTo>
                    <a:pt x="10873552" y="272514"/>
                  </a:lnTo>
                  <a:lnTo>
                    <a:pt x="10894013" y="320364"/>
                  </a:lnTo>
                  <a:lnTo>
                    <a:pt x="10914139" y="388292"/>
                  </a:lnTo>
                  <a:lnTo>
                    <a:pt x="10920761" y="428250"/>
                  </a:lnTo>
                  <a:lnTo>
                    <a:pt x="10925505" y="472704"/>
                  </a:lnTo>
                  <a:lnTo>
                    <a:pt x="10928686" y="522027"/>
                  </a:lnTo>
                  <a:lnTo>
                    <a:pt x="10930615" y="576594"/>
                  </a:lnTo>
                  <a:lnTo>
                    <a:pt x="10931606" y="636781"/>
                  </a:lnTo>
                  <a:lnTo>
                    <a:pt x="10931971" y="702961"/>
                  </a:lnTo>
                  <a:lnTo>
                    <a:pt x="10932023" y="775510"/>
                  </a:lnTo>
                  <a:lnTo>
                    <a:pt x="10932023" y="1759258"/>
                  </a:lnTo>
                  <a:lnTo>
                    <a:pt x="10931971" y="1831807"/>
                  </a:lnTo>
                  <a:lnTo>
                    <a:pt x="10931606" y="1897987"/>
                  </a:lnTo>
                  <a:lnTo>
                    <a:pt x="10930615" y="1958174"/>
                  </a:lnTo>
                  <a:lnTo>
                    <a:pt x="10928686" y="2012741"/>
                  </a:lnTo>
                  <a:lnTo>
                    <a:pt x="10925505" y="2062064"/>
                  </a:lnTo>
                  <a:lnTo>
                    <a:pt x="10920761" y="2106517"/>
                  </a:lnTo>
                  <a:lnTo>
                    <a:pt x="10914139" y="2146475"/>
                  </a:lnTo>
                  <a:lnTo>
                    <a:pt x="10894013" y="2214403"/>
                  </a:lnTo>
                  <a:lnTo>
                    <a:pt x="10873552" y="2262253"/>
                  </a:lnTo>
                  <a:lnTo>
                    <a:pt x="10848202" y="2307167"/>
                  </a:lnTo>
                  <a:lnTo>
                    <a:pt x="10818288" y="2348818"/>
                  </a:lnTo>
                  <a:lnTo>
                    <a:pt x="10784137" y="2386883"/>
                  </a:lnTo>
                  <a:lnTo>
                    <a:pt x="10746073" y="2421035"/>
                  </a:lnTo>
                  <a:lnTo>
                    <a:pt x="10704421" y="2450950"/>
                  </a:lnTo>
                  <a:lnTo>
                    <a:pt x="10659507" y="2476301"/>
                  </a:lnTo>
                  <a:lnTo>
                    <a:pt x="10611655" y="2496764"/>
                  </a:lnTo>
                  <a:lnTo>
                    <a:pt x="10543729" y="2516887"/>
                  </a:lnTo>
                  <a:lnTo>
                    <a:pt x="10503772" y="2523508"/>
                  </a:lnTo>
                  <a:lnTo>
                    <a:pt x="10459319" y="2528252"/>
                  </a:lnTo>
                  <a:lnTo>
                    <a:pt x="10409995" y="2531432"/>
                  </a:lnTo>
                  <a:lnTo>
                    <a:pt x="10355427" y="2533361"/>
                  </a:lnTo>
                  <a:lnTo>
                    <a:pt x="10295240" y="2534351"/>
                  </a:lnTo>
                  <a:lnTo>
                    <a:pt x="10229059" y="2534716"/>
                  </a:lnTo>
                  <a:lnTo>
                    <a:pt x="10156510" y="2534768"/>
                  </a:lnTo>
                  <a:lnTo>
                    <a:pt x="775510" y="2534768"/>
                  </a:lnTo>
                  <a:lnTo>
                    <a:pt x="702961" y="2534716"/>
                  </a:lnTo>
                  <a:lnTo>
                    <a:pt x="636781" y="2534351"/>
                  </a:lnTo>
                  <a:lnTo>
                    <a:pt x="576594" y="2533361"/>
                  </a:lnTo>
                  <a:lnTo>
                    <a:pt x="522027" y="2531432"/>
                  </a:lnTo>
                  <a:lnTo>
                    <a:pt x="472704" y="2528252"/>
                  </a:lnTo>
                  <a:lnTo>
                    <a:pt x="428250" y="2523508"/>
                  </a:lnTo>
                  <a:lnTo>
                    <a:pt x="388292" y="2516887"/>
                  </a:lnTo>
                  <a:lnTo>
                    <a:pt x="320364" y="2496764"/>
                  </a:lnTo>
                  <a:lnTo>
                    <a:pt x="272514" y="2476301"/>
                  </a:lnTo>
                  <a:lnTo>
                    <a:pt x="227601" y="2450950"/>
                  </a:lnTo>
                  <a:lnTo>
                    <a:pt x="185949" y="2421035"/>
                  </a:lnTo>
                  <a:lnTo>
                    <a:pt x="147885" y="2386883"/>
                  </a:lnTo>
                  <a:lnTo>
                    <a:pt x="113732" y="2348818"/>
                  </a:lnTo>
                  <a:lnTo>
                    <a:pt x="83818" y="2307167"/>
                  </a:lnTo>
                  <a:lnTo>
                    <a:pt x="58466" y="2262253"/>
                  </a:lnTo>
                  <a:lnTo>
                    <a:pt x="38003" y="2214403"/>
                  </a:lnTo>
                  <a:lnTo>
                    <a:pt x="17880" y="2146475"/>
                  </a:lnTo>
                  <a:lnTo>
                    <a:pt x="11260" y="2106517"/>
                  </a:lnTo>
                  <a:lnTo>
                    <a:pt x="6516" y="2062064"/>
                  </a:lnTo>
                  <a:lnTo>
                    <a:pt x="3336" y="2012741"/>
                  </a:lnTo>
                  <a:lnTo>
                    <a:pt x="1407" y="1958174"/>
                  </a:lnTo>
                  <a:lnTo>
                    <a:pt x="417" y="1897987"/>
                  </a:lnTo>
                  <a:lnTo>
                    <a:pt x="52" y="1831807"/>
                  </a:lnTo>
                  <a:lnTo>
                    <a:pt x="0" y="1759258"/>
                  </a:lnTo>
                  <a:lnTo>
                    <a:pt x="0" y="775510"/>
                  </a:lnTo>
                  <a:lnTo>
                    <a:pt x="52" y="702961"/>
                  </a:lnTo>
                  <a:lnTo>
                    <a:pt x="417" y="636781"/>
                  </a:lnTo>
                  <a:lnTo>
                    <a:pt x="1407" y="576594"/>
                  </a:lnTo>
                  <a:lnTo>
                    <a:pt x="3336" y="522027"/>
                  </a:lnTo>
                  <a:lnTo>
                    <a:pt x="6516" y="472704"/>
                  </a:lnTo>
                  <a:lnTo>
                    <a:pt x="11260" y="428250"/>
                  </a:lnTo>
                  <a:lnTo>
                    <a:pt x="17880" y="388292"/>
                  </a:lnTo>
                  <a:lnTo>
                    <a:pt x="38003" y="320364"/>
                  </a:lnTo>
                  <a:lnTo>
                    <a:pt x="58466" y="272514"/>
                  </a:lnTo>
                  <a:lnTo>
                    <a:pt x="83818" y="227601"/>
                  </a:lnTo>
                  <a:lnTo>
                    <a:pt x="113732" y="185949"/>
                  </a:lnTo>
                  <a:lnTo>
                    <a:pt x="147885" y="147885"/>
                  </a:lnTo>
                  <a:lnTo>
                    <a:pt x="185949" y="113732"/>
                  </a:lnTo>
                  <a:lnTo>
                    <a:pt x="227601" y="83818"/>
                  </a:lnTo>
                  <a:lnTo>
                    <a:pt x="272514" y="58466"/>
                  </a:lnTo>
                  <a:lnTo>
                    <a:pt x="320364" y="38003"/>
                  </a:lnTo>
                  <a:lnTo>
                    <a:pt x="388292" y="17880"/>
                  </a:lnTo>
                  <a:lnTo>
                    <a:pt x="428250" y="11260"/>
                  </a:lnTo>
                  <a:lnTo>
                    <a:pt x="472704" y="6516"/>
                  </a:lnTo>
                  <a:lnTo>
                    <a:pt x="522027" y="3336"/>
                  </a:lnTo>
                  <a:lnTo>
                    <a:pt x="576594" y="1407"/>
                  </a:lnTo>
                  <a:lnTo>
                    <a:pt x="636781" y="417"/>
                  </a:lnTo>
                  <a:lnTo>
                    <a:pt x="702961" y="52"/>
                  </a:lnTo>
                  <a:lnTo>
                    <a:pt x="775510" y="0"/>
                  </a:lnTo>
                  <a:close/>
                </a:path>
              </a:pathLst>
            </a:custGeom>
            <a:ln w="52354">
              <a:solidFill>
                <a:srgbClr val="80878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94673" y="2481599"/>
              <a:ext cx="2376890" cy="48166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84202" y="3005144"/>
              <a:ext cx="1068030" cy="324597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972401" y="2905493"/>
            <a:ext cx="1064895" cy="465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8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285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l</a:t>
            </a:r>
            <a:r>
              <a:rPr sz="28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as</a:t>
            </a:r>
            <a:r>
              <a:rPr sz="28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28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endParaRPr sz="2850">
              <a:latin typeface="Microsoft Sans Serif"/>
              <a:cs typeface="Microsoft Sans Serif"/>
            </a:endParaRP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984202" y="3560100"/>
            <a:ext cx="3455392" cy="534015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3000323" y="3466122"/>
            <a:ext cx="3447415" cy="5410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350" u="heavy" spc="120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Caotico</a:t>
            </a:r>
            <a:r>
              <a:rPr sz="3350" u="heavy" spc="-114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 </a:t>
            </a:r>
            <a:r>
              <a:rPr sz="3350" u="heavy" spc="95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malvagio</a:t>
            </a:r>
            <a:endParaRPr sz="3350">
              <a:latin typeface="Georgia"/>
              <a:cs typeface="Georgia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2508023" y="4125528"/>
            <a:ext cx="15088285" cy="5779929"/>
            <a:chOff x="2508023" y="4125528"/>
            <a:chExt cx="15088285" cy="5779929"/>
          </a:xfrm>
        </p:grpSpPr>
        <p:pic>
          <p:nvPicPr>
            <p:cNvPr id="16" name="object 1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973731" y="4125528"/>
              <a:ext cx="2031351" cy="324597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2508073" y="4994706"/>
              <a:ext cx="15088235" cy="4910751"/>
            </a:xfrm>
            <a:custGeom>
              <a:avLst/>
              <a:gdLst/>
              <a:ahLst/>
              <a:cxnLst/>
              <a:rect l="l" t="t" r="r" b="b"/>
              <a:pathLst>
                <a:path w="15088235" h="5714365">
                  <a:moveTo>
                    <a:pt x="14339654" y="0"/>
                  </a:moveTo>
                  <a:lnTo>
                    <a:pt x="748294" y="0"/>
                  </a:lnTo>
                  <a:lnTo>
                    <a:pt x="614424" y="402"/>
                  </a:lnTo>
                  <a:lnTo>
                    <a:pt x="556346" y="1358"/>
                  </a:lnTo>
                  <a:lnTo>
                    <a:pt x="503690" y="3219"/>
                  </a:lnTo>
                  <a:lnTo>
                    <a:pt x="456095" y="6288"/>
                  </a:lnTo>
                  <a:lnTo>
                    <a:pt x="413199" y="10865"/>
                  </a:lnTo>
                  <a:lnTo>
                    <a:pt x="374640" y="17254"/>
                  </a:lnTo>
                  <a:lnTo>
                    <a:pt x="309092" y="36672"/>
                  </a:lnTo>
                  <a:lnTo>
                    <a:pt x="262918" y="56418"/>
                  </a:lnTo>
                  <a:lnTo>
                    <a:pt x="219578" y="80882"/>
                  </a:lnTo>
                  <a:lnTo>
                    <a:pt x="179385" y="109749"/>
                  </a:lnTo>
                  <a:lnTo>
                    <a:pt x="142654" y="142704"/>
                  </a:lnTo>
                  <a:lnTo>
                    <a:pt x="109698" y="179435"/>
                  </a:lnTo>
                  <a:lnTo>
                    <a:pt x="80832" y="219628"/>
                  </a:lnTo>
                  <a:lnTo>
                    <a:pt x="56368" y="262968"/>
                  </a:lnTo>
                  <a:lnTo>
                    <a:pt x="36621" y="309142"/>
                  </a:lnTo>
                  <a:lnTo>
                    <a:pt x="17204" y="374691"/>
                  </a:lnTo>
                  <a:lnTo>
                    <a:pt x="10815" y="413249"/>
                  </a:lnTo>
                  <a:lnTo>
                    <a:pt x="6237" y="456145"/>
                  </a:lnTo>
                  <a:lnTo>
                    <a:pt x="3169" y="503741"/>
                  </a:lnTo>
                  <a:lnTo>
                    <a:pt x="1307" y="556397"/>
                  </a:lnTo>
                  <a:lnTo>
                    <a:pt x="352" y="614475"/>
                  </a:lnTo>
                  <a:lnTo>
                    <a:pt x="0" y="678337"/>
                  </a:lnTo>
                  <a:lnTo>
                    <a:pt x="0" y="5035878"/>
                  </a:lnTo>
                  <a:lnTo>
                    <a:pt x="352" y="5099740"/>
                  </a:lnTo>
                  <a:lnTo>
                    <a:pt x="1307" y="5157818"/>
                  </a:lnTo>
                  <a:lnTo>
                    <a:pt x="3169" y="5210474"/>
                  </a:lnTo>
                  <a:lnTo>
                    <a:pt x="6237" y="5258070"/>
                  </a:lnTo>
                  <a:lnTo>
                    <a:pt x="10815" y="5300966"/>
                  </a:lnTo>
                  <a:lnTo>
                    <a:pt x="17204" y="5339524"/>
                  </a:lnTo>
                  <a:lnTo>
                    <a:pt x="36621" y="5405073"/>
                  </a:lnTo>
                  <a:lnTo>
                    <a:pt x="56368" y="5451247"/>
                  </a:lnTo>
                  <a:lnTo>
                    <a:pt x="80832" y="5494587"/>
                  </a:lnTo>
                  <a:lnTo>
                    <a:pt x="109698" y="5534779"/>
                  </a:lnTo>
                  <a:lnTo>
                    <a:pt x="142654" y="5571510"/>
                  </a:lnTo>
                  <a:lnTo>
                    <a:pt x="179385" y="5604466"/>
                  </a:lnTo>
                  <a:lnTo>
                    <a:pt x="219578" y="5633333"/>
                  </a:lnTo>
                  <a:lnTo>
                    <a:pt x="262918" y="5657796"/>
                  </a:lnTo>
                  <a:lnTo>
                    <a:pt x="309092" y="5677543"/>
                  </a:lnTo>
                  <a:lnTo>
                    <a:pt x="374640" y="5696961"/>
                  </a:lnTo>
                  <a:lnTo>
                    <a:pt x="413199" y="5703349"/>
                  </a:lnTo>
                  <a:lnTo>
                    <a:pt x="456095" y="5707927"/>
                  </a:lnTo>
                  <a:lnTo>
                    <a:pt x="503690" y="5710996"/>
                  </a:lnTo>
                  <a:lnTo>
                    <a:pt x="556346" y="5712857"/>
                  </a:lnTo>
                  <a:lnTo>
                    <a:pt x="614424" y="5713813"/>
                  </a:lnTo>
                  <a:lnTo>
                    <a:pt x="748294" y="5714215"/>
                  </a:lnTo>
                  <a:lnTo>
                    <a:pt x="14339654" y="5714215"/>
                  </a:lnTo>
                  <a:lnTo>
                    <a:pt x="14473525" y="5713813"/>
                  </a:lnTo>
                  <a:lnTo>
                    <a:pt x="14531604" y="5712857"/>
                  </a:lnTo>
                  <a:lnTo>
                    <a:pt x="14584260" y="5710996"/>
                  </a:lnTo>
                  <a:lnTo>
                    <a:pt x="14631856" y="5707927"/>
                  </a:lnTo>
                  <a:lnTo>
                    <a:pt x="14674753" y="5703349"/>
                  </a:lnTo>
                  <a:lnTo>
                    <a:pt x="14713312" y="5696961"/>
                  </a:lnTo>
                  <a:lnTo>
                    <a:pt x="14778866" y="5677543"/>
                  </a:lnTo>
                  <a:lnTo>
                    <a:pt x="14825038" y="5657796"/>
                  </a:lnTo>
                  <a:lnTo>
                    <a:pt x="14868377" y="5633333"/>
                  </a:lnTo>
                  <a:lnTo>
                    <a:pt x="14908570" y="5604466"/>
                  </a:lnTo>
                  <a:lnTo>
                    <a:pt x="14945300" y="5571510"/>
                  </a:lnTo>
                  <a:lnTo>
                    <a:pt x="14978256" y="5534779"/>
                  </a:lnTo>
                  <a:lnTo>
                    <a:pt x="15007122" y="5494587"/>
                  </a:lnTo>
                  <a:lnTo>
                    <a:pt x="15031584" y="5451247"/>
                  </a:lnTo>
                  <a:lnTo>
                    <a:pt x="15051329" y="5405073"/>
                  </a:lnTo>
                  <a:lnTo>
                    <a:pt x="15070750" y="5339524"/>
                  </a:lnTo>
                  <a:lnTo>
                    <a:pt x="15077140" y="5300966"/>
                  </a:lnTo>
                  <a:lnTo>
                    <a:pt x="15081719" y="5258070"/>
                  </a:lnTo>
                  <a:lnTo>
                    <a:pt x="15084788" y="5210474"/>
                  </a:lnTo>
                  <a:lnTo>
                    <a:pt x="15086650" y="5157818"/>
                  </a:lnTo>
                  <a:lnTo>
                    <a:pt x="15087606" y="5099740"/>
                  </a:lnTo>
                  <a:lnTo>
                    <a:pt x="15087958" y="5035878"/>
                  </a:lnTo>
                  <a:lnTo>
                    <a:pt x="15087958" y="678337"/>
                  </a:lnTo>
                  <a:lnTo>
                    <a:pt x="15087606" y="614475"/>
                  </a:lnTo>
                  <a:lnTo>
                    <a:pt x="15086650" y="556397"/>
                  </a:lnTo>
                  <a:lnTo>
                    <a:pt x="15084788" y="503741"/>
                  </a:lnTo>
                  <a:lnTo>
                    <a:pt x="15081719" y="456145"/>
                  </a:lnTo>
                  <a:lnTo>
                    <a:pt x="15077140" y="413249"/>
                  </a:lnTo>
                  <a:lnTo>
                    <a:pt x="15070750" y="374691"/>
                  </a:lnTo>
                  <a:lnTo>
                    <a:pt x="15051329" y="309142"/>
                  </a:lnTo>
                  <a:lnTo>
                    <a:pt x="15031584" y="262968"/>
                  </a:lnTo>
                  <a:lnTo>
                    <a:pt x="15007122" y="219628"/>
                  </a:lnTo>
                  <a:lnTo>
                    <a:pt x="14978256" y="179435"/>
                  </a:lnTo>
                  <a:lnTo>
                    <a:pt x="14945300" y="142704"/>
                  </a:lnTo>
                  <a:lnTo>
                    <a:pt x="14908570" y="109749"/>
                  </a:lnTo>
                  <a:lnTo>
                    <a:pt x="14868377" y="80882"/>
                  </a:lnTo>
                  <a:lnTo>
                    <a:pt x="14825038" y="56418"/>
                  </a:lnTo>
                  <a:lnTo>
                    <a:pt x="14778866" y="36672"/>
                  </a:lnTo>
                  <a:lnTo>
                    <a:pt x="14713312" y="17254"/>
                  </a:lnTo>
                  <a:lnTo>
                    <a:pt x="14674753" y="10865"/>
                  </a:lnTo>
                  <a:lnTo>
                    <a:pt x="14631856" y="6288"/>
                  </a:lnTo>
                  <a:lnTo>
                    <a:pt x="14584260" y="3219"/>
                  </a:lnTo>
                  <a:lnTo>
                    <a:pt x="14531604" y="1358"/>
                  </a:lnTo>
                  <a:lnTo>
                    <a:pt x="14473525" y="402"/>
                  </a:lnTo>
                  <a:lnTo>
                    <a:pt x="1433965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8" name="object 18"/>
            <p:cNvSpPr/>
            <p:nvPr/>
          </p:nvSpPr>
          <p:spPr>
            <a:xfrm>
              <a:off x="2508023" y="4994706"/>
              <a:ext cx="15066773" cy="4910751"/>
            </a:xfrm>
            <a:custGeom>
              <a:avLst/>
              <a:gdLst/>
              <a:ahLst/>
              <a:cxnLst/>
              <a:rect l="l" t="t" r="r" b="b"/>
              <a:pathLst>
                <a:path w="15088235" h="5714365">
                  <a:moveTo>
                    <a:pt x="748344" y="0"/>
                  </a:moveTo>
                  <a:lnTo>
                    <a:pt x="14339709" y="0"/>
                  </a:lnTo>
                  <a:lnTo>
                    <a:pt x="14409715" y="50"/>
                  </a:lnTo>
                  <a:lnTo>
                    <a:pt x="14473576" y="402"/>
                  </a:lnTo>
                  <a:lnTo>
                    <a:pt x="14531654" y="1358"/>
                  </a:lnTo>
                  <a:lnTo>
                    <a:pt x="14584311" y="3219"/>
                  </a:lnTo>
                  <a:lnTo>
                    <a:pt x="14631906" y="6288"/>
                  </a:lnTo>
                  <a:lnTo>
                    <a:pt x="14674803" y="10865"/>
                  </a:lnTo>
                  <a:lnTo>
                    <a:pt x="14713361" y="17254"/>
                  </a:lnTo>
                  <a:lnTo>
                    <a:pt x="14778911" y="36672"/>
                  </a:lnTo>
                  <a:lnTo>
                    <a:pt x="14825086" y="56418"/>
                  </a:lnTo>
                  <a:lnTo>
                    <a:pt x="14868427" y="80882"/>
                  </a:lnTo>
                  <a:lnTo>
                    <a:pt x="14908620" y="109748"/>
                  </a:lnTo>
                  <a:lnTo>
                    <a:pt x="14945351" y="142704"/>
                  </a:lnTo>
                  <a:lnTo>
                    <a:pt x="14978306" y="179435"/>
                  </a:lnTo>
                  <a:lnTo>
                    <a:pt x="15007173" y="219628"/>
                  </a:lnTo>
                  <a:lnTo>
                    <a:pt x="15031637" y="262968"/>
                  </a:lnTo>
                  <a:lnTo>
                    <a:pt x="15051384" y="309142"/>
                  </a:lnTo>
                  <a:lnTo>
                    <a:pt x="15070800" y="374691"/>
                  </a:lnTo>
                  <a:lnTo>
                    <a:pt x="15077188" y="413249"/>
                  </a:lnTo>
                  <a:lnTo>
                    <a:pt x="15081766" y="456145"/>
                  </a:lnTo>
                  <a:lnTo>
                    <a:pt x="15084834" y="503740"/>
                  </a:lnTo>
                  <a:lnTo>
                    <a:pt x="15086695" y="556397"/>
                  </a:lnTo>
                  <a:lnTo>
                    <a:pt x="15087651" y="614475"/>
                  </a:lnTo>
                  <a:lnTo>
                    <a:pt x="15088003" y="678337"/>
                  </a:lnTo>
                  <a:lnTo>
                    <a:pt x="15088053" y="748344"/>
                  </a:lnTo>
                  <a:lnTo>
                    <a:pt x="15088053" y="4965870"/>
                  </a:lnTo>
                  <a:lnTo>
                    <a:pt x="15088003" y="5035877"/>
                  </a:lnTo>
                  <a:lnTo>
                    <a:pt x="15087651" y="5099739"/>
                  </a:lnTo>
                  <a:lnTo>
                    <a:pt x="15086695" y="5157818"/>
                  </a:lnTo>
                  <a:lnTo>
                    <a:pt x="15084834" y="5210474"/>
                  </a:lnTo>
                  <a:lnTo>
                    <a:pt x="15081766" y="5258069"/>
                  </a:lnTo>
                  <a:lnTo>
                    <a:pt x="15077188" y="5300965"/>
                  </a:lnTo>
                  <a:lnTo>
                    <a:pt x="15070800" y="5339524"/>
                  </a:lnTo>
                  <a:lnTo>
                    <a:pt x="15051384" y="5405073"/>
                  </a:lnTo>
                  <a:lnTo>
                    <a:pt x="15031637" y="5451246"/>
                  </a:lnTo>
                  <a:lnTo>
                    <a:pt x="15007173" y="5494587"/>
                  </a:lnTo>
                  <a:lnTo>
                    <a:pt x="14978306" y="5534779"/>
                  </a:lnTo>
                  <a:lnTo>
                    <a:pt x="14945351" y="5571510"/>
                  </a:lnTo>
                  <a:lnTo>
                    <a:pt x="14908620" y="5604466"/>
                  </a:lnTo>
                  <a:lnTo>
                    <a:pt x="14868427" y="5633333"/>
                  </a:lnTo>
                  <a:lnTo>
                    <a:pt x="14825086" y="5657796"/>
                  </a:lnTo>
                  <a:lnTo>
                    <a:pt x="14778911" y="5677543"/>
                  </a:lnTo>
                  <a:lnTo>
                    <a:pt x="14713361" y="5696961"/>
                  </a:lnTo>
                  <a:lnTo>
                    <a:pt x="14674803" y="5703349"/>
                  </a:lnTo>
                  <a:lnTo>
                    <a:pt x="14631906" y="5707927"/>
                  </a:lnTo>
                  <a:lnTo>
                    <a:pt x="14584311" y="5710996"/>
                  </a:lnTo>
                  <a:lnTo>
                    <a:pt x="14531654" y="5712857"/>
                  </a:lnTo>
                  <a:lnTo>
                    <a:pt x="14473576" y="5713813"/>
                  </a:lnTo>
                  <a:lnTo>
                    <a:pt x="14409715" y="5714165"/>
                  </a:lnTo>
                  <a:lnTo>
                    <a:pt x="14339709" y="5714215"/>
                  </a:lnTo>
                  <a:lnTo>
                    <a:pt x="748344" y="5714215"/>
                  </a:lnTo>
                  <a:lnTo>
                    <a:pt x="678337" y="5714165"/>
                  </a:lnTo>
                  <a:lnTo>
                    <a:pt x="614475" y="5713813"/>
                  </a:lnTo>
                  <a:lnTo>
                    <a:pt x="556397" y="5712857"/>
                  </a:lnTo>
                  <a:lnTo>
                    <a:pt x="503740" y="5710996"/>
                  </a:lnTo>
                  <a:lnTo>
                    <a:pt x="456145" y="5707927"/>
                  </a:lnTo>
                  <a:lnTo>
                    <a:pt x="413249" y="5703349"/>
                  </a:lnTo>
                  <a:lnTo>
                    <a:pt x="374691" y="5696961"/>
                  </a:lnTo>
                  <a:lnTo>
                    <a:pt x="309142" y="5677543"/>
                  </a:lnTo>
                  <a:lnTo>
                    <a:pt x="262968" y="5657796"/>
                  </a:lnTo>
                  <a:lnTo>
                    <a:pt x="219628" y="5633333"/>
                  </a:lnTo>
                  <a:lnTo>
                    <a:pt x="179435" y="5604466"/>
                  </a:lnTo>
                  <a:lnTo>
                    <a:pt x="142704" y="5571510"/>
                  </a:lnTo>
                  <a:lnTo>
                    <a:pt x="109748" y="5534779"/>
                  </a:lnTo>
                  <a:lnTo>
                    <a:pt x="80882" y="5494587"/>
                  </a:lnTo>
                  <a:lnTo>
                    <a:pt x="56418" y="5451246"/>
                  </a:lnTo>
                  <a:lnTo>
                    <a:pt x="36672" y="5405073"/>
                  </a:lnTo>
                  <a:lnTo>
                    <a:pt x="17254" y="5339524"/>
                  </a:lnTo>
                  <a:lnTo>
                    <a:pt x="10865" y="5300965"/>
                  </a:lnTo>
                  <a:lnTo>
                    <a:pt x="6288" y="5258069"/>
                  </a:lnTo>
                  <a:lnTo>
                    <a:pt x="3219" y="5210474"/>
                  </a:lnTo>
                  <a:lnTo>
                    <a:pt x="1358" y="5157818"/>
                  </a:lnTo>
                  <a:lnTo>
                    <a:pt x="402" y="5099739"/>
                  </a:lnTo>
                  <a:lnTo>
                    <a:pt x="50" y="5035877"/>
                  </a:lnTo>
                  <a:lnTo>
                    <a:pt x="0" y="4965870"/>
                  </a:lnTo>
                  <a:lnTo>
                    <a:pt x="0" y="748344"/>
                  </a:lnTo>
                  <a:lnTo>
                    <a:pt x="50" y="678337"/>
                  </a:lnTo>
                  <a:lnTo>
                    <a:pt x="402" y="614475"/>
                  </a:lnTo>
                  <a:lnTo>
                    <a:pt x="1358" y="556397"/>
                  </a:lnTo>
                  <a:lnTo>
                    <a:pt x="3219" y="503740"/>
                  </a:lnTo>
                  <a:lnTo>
                    <a:pt x="6288" y="456145"/>
                  </a:lnTo>
                  <a:lnTo>
                    <a:pt x="10865" y="413249"/>
                  </a:lnTo>
                  <a:lnTo>
                    <a:pt x="17254" y="374691"/>
                  </a:lnTo>
                  <a:lnTo>
                    <a:pt x="36672" y="309142"/>
                  </a:lnTo>
                  <a:lnTo>
                    <a:pt x="56418" y="262968"/>
                  </a:lnTo>
                  <a:lnTo>
                    <a:pt x="80882" y="219628"/>
                  </a:lnTo>
                  <a:lnTo>
                    <a:pt x="109748" y="179435"/>
                  </a:lnTo>
                  <a:lnTo>
                    <a:pt x="142704" y="142704"/>
                  </a:lnTo>
                  <a:lnTo>
                    <a:pt x="179435" y="109748"/>
                  </a:lnTo>
                  <a:lnTo>
                    <a:pt x="219628" y="80882"/>
                  </a:lnTo>
                  <a:lnTo>
                    <a:pt x="262968" y="56418"/>
                  </a:lnTo>
                  <a:lnTo>
                    <a:pt x="309142" y="36672"/>
                  </a:lnTo>
                  <a:lnTo>
                    <a:pt x="374691" y="17254"/>
                  </a:lnTo>
                  <a:lnTo>
                    <a:pt x="413249" y="10865"/>
                  </a:lnTo>
                  <a:lnTo>
                    <a:pt x="456145" y="6288"/>
                  </a:lnTo>
                  <a:lnTo>
                    <a:pt x="503740" y="3219"/>
                  </a:lnTo>
                  <a:lnTo>
                    <a:pt x="556397" y="1358"/>
                  </a:lnTo>
                  <a:lnTo>
                    <a:pt x="614475" y="402"/>
                  </a:lnTo>
                  <a:lnTo>
                    <a:pt x="678337" y="50"/>
                  </a:lnTo>
                  <a:lnTo>
                    <a:pt x="748344" y="0"/>
                  </a:lnTo>
                  <a:close/>
                </a:path>
              </a:pathLst>
            </a:custGeom>
            <a:ln w="52354">
              <a:solidFill>
                <a:srgbClr val="808785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19" name="object 1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5633336"/>
              <a:ext cx="272243" cy="27224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46773" y="5650040"/>
              <a:ext cx="218671" cy="218671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329741" y="5413447"/>
              <a:ext cx="13758743" cy="617782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308799" y="6135938"/>
              <a:ext cx="12010105" cy="523544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308799" y="6764191"/>
              <a:ext cx="11947280" cy="534015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308799" y="7402915"/>
              <a:ext cx="4806136" cy="513073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2972401" y="4023480"/>
            <a:ext cx="14092555" cy="332334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850" spc="-70" dirty="0">
                <a:solidFill>
                  <a:srgbClr val="5E5E5E"/>
                </a:solidFill>
                <a:latin typeface="Microsoft Sans Serif"/>
                <a:cs typeface="Microsoft Sans Serif"/>
              </a:rPr>
              <a:t>Allineamento</a:t>
            </a:r>
            <a:endParaRPr sz="285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6250" dirty="0">
              <a:latin typeface="Microsoft Sans Serif"/>
              <a:cs typeface="Microsoft Sans Serif"/>
            </a:endParaRPr>
          </a:p>
          <a:p>
            <a:pPr marL="345440" marR="5080">
              <a:lnSpc>
                <a:spcPct val="100499"/>
              </a:lnSpc>
            </a:pPr>
            <a:r>
              <a:rPr sz="4100" spc="-155" dirty="0" err="1">
                <a:solidFill>
                  <a:srgbClr val="5E5E5E"/>
                </a:solidFill>
                <a:latin typeface="+mj-lt"/>
                <a:cs typeface="Microsoft Sans Serif"/>
              </a:rPr>
              <a:t>Lavora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per </a:t>
            </a:r>
            <a:r>
              <a:rPr sz="4100" spc="-107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50" dirty="0">
                <a:solidFill>
                  <a:srgbClr val="5E5E5E"/>
                </a:solidFill>
                <a:latin typeface="+mj-lt"/>
                <a:cs typeface="Microsoft Sans Serif"/>
              </a:rPr>
              <a:t>causare 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un </a:t>
            </a:r>
            <a:r>
              <a:rPr sz="4100" spc="-155" dirty="0">
                <a:solidFill>
                  <a:srgbClr val="5E5E5E"/>
                </a:solidFill>
                <a:latin typeface="+mj-lt"/>
                <a:cs typeface="Microsoft Sans Serif"/>
              </a:rPr>
              <a:t>danno,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 per </a:t>
            </a:r>
            <a:r>
              <a:rPr sz="4100" spc="-160" dirty="0">
                <a:solidFill>
                  <a:srgbClr val="5E5E5E"/>
                </a:solidFill>
                <a:latin typeface="+mj-lt"/>
                <a:cs typeface="Microsoft Sans Serif"/>
              </a:rPr>
              <a:t>prelevare 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informazioni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private 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 </a:t>
            </a:r>
            <a:r>
              <a:rPr sz="4100" spc="-16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confidenziali, </a:t>
            </a:r>
            <a:r>
              <a:rPr sz="4100" spc="-65" dirty="0">
                <a:solidFill>
                  <a:srgbClr val="5E5E5E"/>
                </a:solidFill>
                <a:latin typeface="+mj-lt"/>
                <a:cs typeface="Microsoft Sans Serif"/>
              </a:rPr>
              <a:t>con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 </a:t>
            </a:r>
            <a:r>
              <a:rPr sz="4100" spc="-155" dirty="0">
                <a:solidFill>
                  <a:srgbClr val="5E5E5E"/>
                </a:solidFill>
                <a:latin typeface="+mj-lt"/>
                <a:cs typeface="Microsoft Sans Serif"/>
              </a:rPr>
              <a:t>senza 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vantaggio </a:t>
            </a:r>
            <a:r>
              <a:rPr sz="4100" spc="-125" dirty="0">
                <a:solidFill>
                  <a:srgbClr val="5E5E5E"/>
                </a:solidFill>
                <a:latin typeface="+mj-lt"/>
                <a:cs typeface="Microsoft Sans Serif"/>
              </a:rPr>
              <a:t>personale </a:t>
            </a:r>
            <a:r>
              <a:rPr sz="4100" spc="-35" dirty="0">
                <a:solidFill>
                  <a:srgbClr val="5E5E5E"/>
                </a:solidFill>
                <a:latin typeface="+mj-lt"/>
                <a:cs typeface="Microsoft Sans Serif"/>
              </a:rPr>
              <a:t>(profitto </a:t>
            </a:r>
            <a:r>
              <a:rPr sz="4100" spc="-3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70" dirty="0">
                <a:solidFill>
                  <a:srgbClr val="5E5E5E"/>
                </a:solidFill>
                <a:latin typeface="+mj-lt"/>
                <a:cs typeface="Microsoft Sans Serif"/>
              </a:rPr>
              <a:t>e</a:t>
            </a:r>
            <a:r>
              <a:rPr sz="4100" spc="-40" dirty="0">
                <a:solidFill>
                  <a:srgbClr val="5E5E5E"/>
                </a:solidFill>
                <a:latin typeface="+mj-lt"/>
                <a:cs typeface="Microsoft Sans Serif"/>
              </a:rPr>
              <a:t>c</a:t>
            </a:r>
            <a:r>
              <a:rPr sz="4100" spc="-50" dirty="0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n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m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-40" dirty="0">
                <a:solidFill>
                  <a:srgbClr val="5E5E5E"/>
                </a:solidFill>
                <a:latin typeface="+mj-lt"/>
                <a:cs typeface="Microsoft Sans Serif"/>
              </a:rPr>
              <a:t>co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25" dirty="0">
                <a:solidFill>
                  <a:srgbClr val="5E5E5E"/>
                </a:solidFill>
                <a:latin typeface="+mj-lt"/>
                <a:cs typeface="Microsoft Sans Serif"/>
              </a:rPr>
              <a:t>p</a:t>
            </a:r>
            <a:r>
              <a:rPr sz="4100" spc="-95" dirty="0">
                <a:solidFill>
                  <a:srgbClr val="5E5E5E"/>
                </a:solidFill>
                <a:latin typeface="+mj-lt"/>
                <a:cs typeface="Microsoft Sans Serif"/>
              </a:rPr>
              <a:t>ol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100" dirty="0">
                <a:solidFill>
                  <a:srgbClr val="5E5E5E"/>
                </a:solidFill>
                <a:latin typeface="+mj-lt"/>
                <a:cs typeface="Microsoft Sans Serif"/>
              </a:rPr>
              <a:t>t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-40" dirty="0">
                <a:solidFill>
                  <a:srgbClr val="5E5E5E"/>
                </a:solidFill>
                <a:latin typeface="+mj-lt"/>
                <a:cs typeface="Microsoft Sans Serif"/>
              </a:rPr>
              <a:t>c</a:t>
            </a:r>
            <a:r>
              <a:rPr sz="4100" spc="-50" dirty="0">
                <a:solidFill>
                  <a:srgbClr val="5E5E5E"/>
                </a:solidFill>
                <a:latin typeface="+mj-lt"/>
                <a:cs typeface="Microsoft Sans Serif"/>
              </a:rPr>
              <a:t>o</a:t>
            </a:r>
            <a:r>
              <a:rPr sz="4100" spc="-40" dirty="0">
                <a:solidFill>
                  <a:srgbClr val="5E5E5E"/>
                </a:solidFill>
                <a:latin typeface="+mj-lt"/>
                <a:cs typeface="Microsoft Sans Serif"/>
              </a:rPr>
              <a:t>)</a:t>
            </a:r>
            <a:r>
              <a:rPr sz="4100" spc="-254" dirty="0">
                <a:solidFill>
                  <a:srgbClr val="5E5E5E"/>
                </a:solidFill>
                <a:latin typeface="+mj-lt"/>
                <a:cs typeface="Microsoft Sans Serif"/>
              </a:rPr>
              <a:t>.</a:t>
            </a:r>
            <a:endParaRPr sz="4100" dirty="0">
              <a:latin typeface="+mj-lt"/>
              <a:cs typeface="Microsoft Sans Serif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2827139" y="7848778"/>
            <a:ext cx="11968221" cy="957236"/>
            <a:chOff x="2827139" y="7848778"/>
            <a:chExt cx="11968221" cy="957236"/>
          </a:xfrm>
        </p:grpSpPr>
        <p:pic>
          <p:nvPicPr>
            <p:cNvPr id="27" name="object 2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827139" y="8397650"/>
              <a:ext cx="272243" cy="272243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846773" y="7848778"/>
              <a:ext cx="218671" cy="218671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329741" y="8271999"/>
              <a:ext cx="11465619" cy="534015"/>
            </a:xfrm>
            <a:prstGeom prst="rect">
              <a:avLst/>
            </a:prstGeom>
          </p:spPr>
        </p:pic>
      </p:grpSp>
      <p:sp>
        <p:nvSpPr>
          <p:cNvPr id="36" name="object 36"/>
          <p:cNvSpPr txBox="1"/>
          <p:nvPr/>
        </p:nvSpPr>
        <p:spPr>
          <a:xfrm>
            <a:off x="3293462" y="7341908"/>
            <a:ext cx="13816659" cy="2418611"/>
          </a:xfrm>
          <a:prstGeom prst="rect">
            <a:avLst/>
          </a:prstGeom>
        </p:spPr>
        <p:txBody>
          <a:bodyPr vert="horz" wrap="square" lIns="0" tIns="266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05"/>
              </a:spcBef>
            </a:pPr>
            <a:r>
              <a:rPr lang="it-IT" sz="4100" spc="-100" dirty="0">
                <a:solidFill>
                  <a:srgbClr val="5E5E5E"/>
                </a:solidFill>
                <a:latin typeface="+mj-lt"/>
                <a:cs typeface="Microsoft Sans Serif"/>
              </a:rPr>
              <a:t>P</a:t>
            </a:r>
            <a:r>
              <a:rPr sz="4100" spc="-190" dirty="0" err="1">
                <a:solidFill>
                  <a:srgbClr val="5E5E5E"/>
                </a:solidFill>
                <a:latin typeface="+mj-lt"/>
                <a:cs typeface="Microsoft Sans Serif"/>
              </a:rPr>
              <a:t>uò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40" dirty="0">
                <a:solidFill>
                  <a:srgbClr val="5E5E5E"/>
                </a:solidFill>
                <a:latin typeface="+mj-lt"/>
                <a:cs typeface="Microsoft Sans Serif"/>
              </a:rPr>
              <a:t>vendere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i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propri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10" dirty="0">
                <a:solidFill>
                  <a:srgbClr val="5E5E5E"/>
                </a:solidFill>
                <a:latin typeface="+mj-lt"/>
                <a:cs typeface="Microsoft Sans Serif"/>
              </a:rPr>
              <a:t>servizi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14" dirty="0">
                <a:solidFill>
                  <a:srgbClr val="5E5E5E"/>
                </a:solidFill>
                <a:latin typeface="+mj-lt"/>
                <a:cs typeface="Microsoft Sans Serif"/>
              </a:rPr>
              <a:t>sul</a:t>
            </a:r>
            <a:r>
              <a:rPr sz="4100" spc="-240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90" dirty="0">
                <a:solidFill>
                  <a:srgbClr val="5E5E5E"/>
                </a:solidFill>
                <a:latin typeface="+mj-lt"/>
                <a:cs typeface="Microsoft Sans Serif"/>
              </a:rPr>
              <a:t>dark</a:t>
            </a:r>
            <a:r>
              <a:rPr sz="4100" spc="-2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sz="4100" spc="-145" dirty="0">
                <a:solidFill>
                  <a:srgbClr val="5E5E5E"/>
                </a:solidFill>
                <a:latin typeface="+mj-lt"/>
                <a:cs typeface="Microsoft Sans Serif"/>
              </a:rPr>
              <a:t>web.</a:t>
            </a:r>
            <a:endParaRPr lang="it-IT" sz="4100" spc="-145" dirty="0">
              <a:solidFill>
                <a:srgbClr val="5E5E5E"/>
              </a:solidFill>
              <a:latin typeface="+mj-lt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2005"/>
              </a:spcBef>
            </a:pPr>
            <a:r>
              <a:rPr lang="it-IT" sz="4100" spc="-145" dirty="0">
                <a:solidFill>
                  <a:srgbClr val="5E5E5E"/>
                </a:solidFill>
                <a:latin typeface="+mj-lt"/>
                <a:cs typeface="Microsoft Sans Serif"/>
              </a:rPr>
              <a:t>Es. </a:t>
            </a:r>
            <a:r>
              <a:rPr lang="it-IT" sz="4100" b="1" spc="-145" dirty="0">
                <a:solidFill>
                  <a:srgbClr val="5E5E5E"/>
                </a:solidFill>
                <a:latin typeface="+mj-lt"/>
                <a:cs typeface="Microsoft Sans Serif"/>
              </a:rPr>
              <a:t>Kevin </a:t>
            </a:r>
            <a:r>
              <a:rPr lang="it-IT" sz="4100" b="1" spc="-145" dirty="0" err="1">
                <a:solidFill>
                  <a:srgbClr val="5E5E5E"/>
                </a:solidFill>
                <a:latin typeface="+mj-lt"/>
                <a:cs typeface="Microsoft Sans Serif"/>
              </a:rPr>
              <a:t>Mitnick</a:t>
            </a:r>
            <a:r>
              <a:rPr lang="it-IT" sz="4100" b="1" spc="-145" dirty="0">
                <a:solidFill>
                  <a:srgbClr val="5E5E5E"/>
                </a:solidFill>
                <a:latin typeface="+mj-lt"/>
                <a:cs typeface="Microsoft Sans Serif"/>
              </a:rPr>
              <a:t> </a:t>
            </a:r>
            <a:r>
              <a:rPr lang="it-IT" sz="4100" spc="-145" dirty="0">
                <a:solidFill>
                  <a:srgbClr val="5E5E5E"/>
                </a:solidFill>
                <a:latin typeface="+mj-lt"/>
                <a:cs typeface="Microsoft Sans Serif"/>
              </a:rPr>
              <a:t>– Nel 1995 era l’hacker più ricercato del mondo – danni a oltre 40 compagnie</a:t>
            </a:r>
            <a:endParaRPr sz="4100" dirty="0">
              <a:latin typeface="+mj-lt"/>
              <a:cs typeface="Microsoft Sans Serif"/>
            </a:endParaRPr>
          </a:p>
        </p:txBody>
      </p:sp>
      <p:grpSp>
        <p:nvGrpSpPr>
          <p:cNvPr id="37" name="object 37"/>
          <p:cNvGrpSpPr/>
          <p:nvPr/>
        </p:nvGrpSpPr>
        <p:grpSpPr>
          <a:xfrm>
            <a:off x="2500473" y="881960"/>
            <a:ext cx="10337165" cy="4074160"/>
            <a:chOff x="2500473" y="881960"/>
            <a:chExt cx="10337165" cy="4074160"/>
          </a:xfrm>
        </p:grpSpPr>
        <p:sp>
          <p:nvSpPr>
            <p:cNvPr id="38" name="object 38"/>
            <p:cNvSpPr/>
            <p:nvPr/>
          </p:nvSpPr>
          <p:spPr>
            <a:xfrm>
              <a:off x="2500464" y="881970"/>
              <a:ext cx="6831965" cy="4074160"/>
            </a:xfrm>
            <a:custGeom>
              <a:avLst/>
              <a:gdLst/>
              <a:ahLst/>
              <a:cxnLst/>
              <a:rect l="l" t="t" r="r" b="b"/>
              <a:pathLst>
                <a:path w="6831965" h="4074160">
                  <a:moveTo>
                    <a:pt x="250367" y="1702485"/>
                  </a:moveTo>
                  <a:lnTo>
                    <a:pt x="247078" y="1599412"/>
                  </a:lnTo>
                  <a:lnTo>
                    <a:pt x="133184" y="1550936"/>
                  </a:lnTo>
                  <a:lnTo>
                    <a:pt x="113690" y="1488224"/>
                  </a:lnTo>
                  <a:lnTo>
                    <a:pt x="101066" y="1376400"/>
                  </a:lnTo>
                  <a:lnTo>
                    <a:pt x="94272" y="1269606"/>
                  </a:lnTo>
                  <a:lnTo>
                    <a:pt x="92240" y="1221981"/>
                  </a:lnTo>
                  <a:lnTo>
                    <a:pt x="53213" y="1239913"/>
                  </a:lnTo>
                  <a:lnTo>
                    <a:pt x="24244" y="1262392"/>
                  </a:lnTo>
                  <a:lnTo>
                    <a:pt x="6210" y="1281607"/>
                  </a:lnTo>
                  <a:lnTo>
                    <a:pt x="0" y="1289748"/>
                  </a:lnTo>
                  <a:lnTo>
                    <a:pt x="2324" y="1321104"/>
                  </a:lnTo>
                  <a:lnTo>
                    <a:pt x="8712" y="1395933"/>
                  </a:lnTo>
                  <a:lnTo>
                    <a:pt x="18262" y="1485315"/>
                  </a:lnTo>
                  <a:lnTo>
                    <a:pt x="30124" y="1560360"/>
                  </a:lnTo>
                  <a:lnTo>
                    <a:pt x="71678" y="1615325"/>
                  </a:lnTo>
                  <a:lnTo>
                    <a:pt x="146596" y="1660537"/>
                  </a:lnTo>
                  <a:lnTo>
                    <a:pt x="218338" y="1691195"/>
                  </a:lnTo>
                  <a:lnTo>
                    <a:pt x="250367" y="1702485"/>
                  </a:lnTo>
                  <a:close/>
                </a:path>
                <a:path w="6831965" h="4074160">
                  <a:moveTo>
                    <a:pt x="384492" y="1115631"/>
                  </a:moveTo>
                  <a:lnTo>
                    <a:pt x="309664" y="1049274"/>
                  </a:lnTo>
                  <a:lnTo>
                    <a:pt x="270167" y="1065441"/>
                  </a:lnTo>
                  <a:lnTo>
                    <a:pt x="227304" y="1089977"/>
                  </a:lnTo>
                  <a:lnTo>
                    <a:pt x="192925" y="1112405"/>
                  </a:lnTo>
                  <a:lnTo>
                    <a:pt x="178828" y="1122222"/>
                  </a:lnTo>
                  <a:lnTo>
                    <a:pt x="154724" y="1233004"/>
                  </a:lnTo>
                  <a:lnTo>
                    <a:pt x="155359" y="1359712"/>
                  </a:lnTo>
                  <a:lnTo>
                    <a:pt x="166331" y="1463916"/>
                  </a:lnTo>
                  <a:lnTo>
                    <a:pt x="173189" y="1507185"/>
                  </a:lnTo>
                  <a:lnTo>
                    <a:pt x="210769" y="1545983"/>
                  </a:lnTo>
                  <a:lnTo>
                    <a:pt x="270484" y="1573961"/>
                  </a:lnTo>
                  <a:lnTo>
                    <a:pt x="325805" y="1590903"/>
                  </a:lnTo>
                  <a:lnTo>
                    <a:pt x="350139" y="1596605"/>
                  </a:lnTo>
                  <a:lnTo>
                    <a:pt x="303072" y="1460131"/>
                  </a:lnTo>
                  <a:lnTo>
                    <a:pt x="297484" y="1367040"/>
                  </a:lnTo>
                  <a:lnTo>
                    <a:pt x="313563" y="1257223"/>
                  </a:lnTo>
                  <a:lnTo>
                    <a:pt x="335114" y="1165682"/>
                  </a:lnTo>
                  <a:lnTo>
                    <a:pt x="345909" y="1127391"/>
                  </a:lnTo>
                  <a:lnTo>
                    <a:pt x="384492" y="1115631"/>
                  </a:lnTo>
                  <a:close/>
                </a:path>
                <a:path w="6831965" h="4074160">
                  <a:moveTo>
                    <a:pt x="585419" y="1270000"/>
                  </a:moveTo>
                  <a:lnTo>
                    <a:pt x="537451" y="1165517"/>
                  </a:lnTo>
                  <a:lnTo>
                    <a:pt x="422630" y="1136332"/>
                  </a:lnTo>
                  <a:lnTo>
                    <a:pt x="403567" y="1185329"/>
                  </a:lnTo>
                  <a:lnTo>
                    <a:pt x="373976" y="1300226"/>
                  </a:lnTo>
                  <a:lnTo>
                    <a:pt x="375170" y="1432966"/>
                  </a:lnTo>
                  <a:lnTo>
                    <a:pt x="448513" y="1535430"/>
                  </a:lnTo>
                  <a:lnTo>
                    <a:pt x="460844" y="1495475"/>
                  </a:lnTo>
                  <a:lnTo>
                    <a:pt x="492798" y="1406766"/>
                  </a:lnTo>
                  <a:lnTo>
                    <a:pt x="536841" y="1316037"/>
                  </a:lnTo>
                  <a:lnTo>
                    <a:pt x="585419" y="1270000"/>
                  </a:lnTo>
                  <a:close/>
                </a:path>
                <a:path w="6831965" h="4074160">
                  <a:moveTo>
                    <a:pt x="3092843" y="1067054"/>
                  </a:moveTo>
                  <a:lnTo>
                    <a:pt x="3090583" y="1014234"/>
                  </a:lnTo>
                  <a:lnTo>
                    <a:pt x="3073501" y="1044041"/>
                  </a:lnTo>
                  <a:lnTo>
                    <a:pt x="3045295" y="1075397"/>
                  </a:lnTo>
                  <a:lnTo>
                    <a:pt x="3010001" y="1101953"/>
                  </a:lnTo>
                  <a:lnTo>
                    <a:pt x="2971673" y="1117307"/>
                  </a:lnTo>
                  <a:lnTo>
                    <a:pt x="2969412" y="1078420"/>
                  </a:lnTo>
                  <a:lnTo>
                    <a:pt x="2952292" y="1048029"/>
                  </a:lnTo>
                  <a:lnTo>
                    <a:pt x="2937738" y="1035659"/>
                  </a:lnTo>
                  <a:lnTo>
                    <a:pt x="2926842" y="1026401"/>
                  </a:lnTo>
                  <a:lnTo>
                    <a:pt x="2899549" y="1013853"/>
                  </a:lnTo>
                  <a:lnTo>
                    <a:pt x="2905455" y="975728"/>
                  </a:lnTo>
                  <a:lnTo>
                    <a:pt x="2905645" y="962113"/>
                  </a:lnTo>
                  <a:lnTo>
                    <a:pt x="2905937" y="941895"/>
                  </a:lnTo>
                  <a:lnTo>
                    <a:pt x="2905976" y="935126"/>
                  </a:lnTo>
                  <a:lnTo>
                    <a:pt x="2900883" y="893533"/>
                  </a:lnTo>
                  <a:lnTo>
                    <a:pt x="2889669" y="849744"/>
                  </a:lnTo>
                  <a:lnTo>
                    <a:pt x="2880525" y="826185"/>
                  </a:lnTo>
                  <a:lnTo>
                    <a:pt x="2871940" y="804062"/>
                  </a:lnTo>
                  <a:lnTo>
                    <a:pt x="2847314" y="756602"/>
                  </a:lnTo>
                  <a:lnTo>
                    <a:pt x="2815386" y="707440"/>
                  </a:lnTo>
                  <a:lnTo>
                    <a:pt x="2775775" y="656602"/>
                  </a:lnTo>
                  <a:lnTo>
                    <a:pt x="2728087" y="604151"/>
                  </a:lnTo>
                  <a:lnTo>
                    <a:pt x="2700286" y="576224"/>
                  </a:lnTo>
                  <a:lnTo>
                    <a:pt x="2605049" y="483717"/>
                  </a:lnTo>
                  <a:lnTo>
                    <a:pt x="2571635" y="450049"/>
                  </a:lnTo>
                  <a:lnTo>
                    <a:pt x="2538514" y="415010"/>
                  </a:lnTo>
                  <a:lnTo>
                    <a:pt x="2506383" y="378599"/>
                  </a:lnTo>
                  <a:lnTo>
                    <a:pt x="2475928" y="340855"/>
                  </a:lnTo>
                  <a:lnTo>
                    <a:pt x="2447810" y="301802"/>
                  </a:lnTo>
                  <a:lnTo>
                    <a:pt x="2422728" y="261467"/>
                  </a:lnTo>
                  <a:lnTo>
                    <a:pt x="2401366" y="219849"/>
                  </a:lnTo>
                  <a:lnTo>
                    <a:pt x="2384399" y="176987"/>
                  </a:lnTo>
                  <a:lnTo>
                    <a:pt x="2372525" y="132905"/>
                  </a:lnTo>
                  <a:lnTo>
                    <a:pt x="2366403" y="87617"/>
                  </a:lnTo>
                  <a:lnTo>
                    <a:pt x="2366721" y="41148"/>
                  </a:lnTo>
                  <a:lnTo>
                    <a:pt x="2347112" y="73228"/>
                  </a:lnTo>
                  <a:lnTo>
                    <a:pt x="2330500" y="117119"/>
                  </a:lnTo>
                  <a:lnTo>
                    <a:pt x="2318537" y="168541"/>
                  </a:lnTo>
                  <a:lnTo>
                    <a:pt x="2312835" y="223215"/>
                  </a:lnTo>
                  <a:lnTo>
                    <a:pt x="2315032" y="276834"/>
                  </a:lnTo>
                  <a:lnTo>
                    <a:pt x="2326741" y="325107"/>
                  </a:lnTo>
                  <a:lnTo>
                    <a:pt x="2353500" y="356362"/>
                  </a:lnTo>
                  <a:lnTo>
                    <a:pt x="2383802" y="388188"/>
                  </a:lnTo>
                  <a:lnTo>
                    <a:pt x="2416797" y="420763"/>
                  </a:lnTo>
                  <a:lnTo>
                    <a:pt x="2487688" y="488873"/>
                  </a:lnTo>
                  <a:lnTo>
                    <a:pt x="2523960" y="524751"/>
                  </a:lnTo>
                  <a:lnTo>
                    <a:pt x="2559697" y="562076"/>
                  </a:lnTo>
                  <a:lnTo>
                    <a:pt x="2594089" y="601014"/>
                  </a:lnTo>
                  <a:lnTo>
                    <a:pt x="2626334" y="641769"/>
                  </a:lnTo>
                  <a:lnTo>
                    <a:pt x="2655608" y="684479"/>
                  </a:lnTo>
                  <a:lnTo>
                    <a:pt x="2681097" y="729335"/>
                  </a:lnTo>
                  <a:lnTo>
                    <a:pt x="2702001" y="776516"/>
                  </a:lnTo>
                  <a:lnTo>
                    <a:pt x="2717508" y="826185"/>
                  </a:lnTo>
                  <a:lnTo>
                    <a:pt x="2702763" y="792670"/>
                  </a:lnTo>
                  <a:lnTo>
                    <a:pt x="2699067" y="786155"/>
                  </a:lnTo>
                  <a:lnTo>
                    <a:pt x="2683954" y="759548"/>
                  </a:lnTo>
                  <a:lnTo>
                    <a:pt x="2681643" y="756170"/>
                  </a:lnTo>
                  <a:lnTo>
                    <a:pt x="2681643" y="962113"/>
                  </a:lnTo>
                  <a:lnTo>
                    <a:pt x="2633853" y="954278"/>
                  </a:lnTo>
                  <a:lnTo>
                    <a:pt x="2596858" y="935126"/>
                  </a:lnTo>
                  <a:lnTo>
                    <a:pt x="2568803" y="906703"/>
                  </a:lnTo>
                  <a:lnTo>
                    <a:pt x="2547823" y="871042"/>
                  </a:lnTo>
                  <a:lnTo>
                    <a:pt x="2532062" y="830186"/>
                  </a:lnTo>
                  <a:lnTo>
                    <a:pt x="2519654" y="786155"/>
                  </a:lnTo>
                  <a:lnTo>
                    <a:pt x="2598978" y="835482"/>
                  </a:lnTo>
                  <a:lnTo>
                    <a:pt x="2648661" y="893533"/>
                  </a:lnTo>
                  <a:lnTo>
                    <a:pt x="2674340" y="941895"/>
                  </a:lnTo>
                  <a:lnTo>
                    <a:pt x="2681643" y="962113"/>
                  </a:lnTo>
                  <a:lnTo>
                    <a:pt x="2681643" y="756170"/>
                  </a:lnTo>
                  <a:lnTo>
                    <a:pt x="2635935" y="694105"/>
                  </a:lnTo>
                  <a:lnTo>
                    <a:pt x="2607653" y="661631"/>
                  </a:lnTo>
                  <a:lnTo>
                    <a:pt x="2577134" y="629196"/>
                  </a:lnTo>
                  <a:lnTo>
                    <a:pt x="2544826" y="596709"/>
                  </a:lnTo>
                  <a:lnTo>
                    <a:pt x="2511183" y="564095"/>
                  </a:lnTo>
                  <a:lnTo>
                    <a:pt x="2441765" y="498119"/>
                  </a:lnTo>
                  <a:lnTo>
                    <a:pt x="2406891" y="464578"/>
                  </a:lnTo>
                  <a:lnTo>
                    <a:pt x="2372525" y="430568"/>
                  </a:lnTo>
                  <a:lnTo>
                    <a:pt x="2339111" y="395986"/>
                  </a:lnTo>
                  <a:lnTo>
                    <a:pt x="2307120" y="360756"/>
                  </a:lnTo>
                  <a:lnTo>
                    <a:pt x="2276995" y="324789"/>
                  </a:lnTo>
                  <a:lnTo>
                    <a:pt x="2249208" y="287997"/>
                  </a:lnTo>
                  <a:lnTo>
                    <a:pt x="2224201" y="250278"/>
                  </a:lnTo>
                  <a:lnTo>
                    <a:pt x="2202446" y="211569"/>
                  </a:lnTo>
                  <a:lnTo>
                    <a:pt x="2184387" y="171780"/>
                  </a:lnTo>
                  <a:lnTo>
                    <a:pt x="2170493" y="130810"/>
                  </a:lnTo>
                  <a:lnTo>
                    <a:pt x="2161209" y="88582"/>
                  </a:lnTo>
                  <a:lnTo>
                    <a:pt x="2157006" y="45008"/>
                  </a:lnTo>
                  <a:lnTo>
                    <a:pt x="2158327" y="0"/>
                  </a:lnTo>
                  <a:lnTo>
                    <a:pt x="2137600" y="27876"/>
                  </a:lnTo>
                  <a:lnTo>
                    <a:pt x="2118880" y="66636"/>
                  </a:lnTo>
                  <a:lnTo>
                    <a:pt x="2102777" y="113906"/>
                  </a:lnTo>
                  <a:lnTo>
                    <a:pt x="2089886" y="167297"/>
                  </a:lnTo>
                  <a:lnTo>
                    <a:pt x="2080806" y="224434"/>
                  </a:lnTo>
                  <a:lnTo>
                    <a:pt x="2076170" y="282943"/>
                  </a:lnTo>
                  <a:lnTo>
                    <a:pt x="2076551" y="340448"/>
                  </a:lnTo>
                  <a:lnTo>
                    <a:pt x="2082584" y="394563"/>
                  </a:lnTo>
                  <a:lnTo>
                    <a:pt x="2094852" y="442925"/>
                  </a:lnTo>
                  <a:lnTo>
                    <a:pt x="2140547" y="476224"/>
                  </a:lnTo>
                  <a:lnTo>
                    <a:pt x="2182228" y="514718"/>
                  </a:lnTo>
                  <a:lnTo>
                    <a:pt x="2218385" y="556958"/>
                  </a:lnTo>
                  <a:lnTo>
                    <a:pt x="2247531" y="601459"/>
                  </a:lnTo>
                  <a:lnTo>
                    <a:pt x="2268143" y="646760"/>
                  </a:lnTo>
                  <a:lnTo>
                    <a:pt x="2278748" y="691375"/>
                  </a:lnTo>
                  <a:lnTo>
                    <a:pt x="2261374" y="795972"/>
                  </a:lnTo>
                  <a:lnTo>
                    <a:pt x="2275827" y="798169"/>
                  </a:lnTo>
                  <a:lnTo>
                    <a:pt x="2289708" y="800785"/>
                  </a:lnTo>
                  <a:lnTo>
                    <a:pt x="2303030" y="803833"/>
                  </a:lnTo>
                  <a:lnTo>
                    <a:pt x="2315781" y="807300"/>
                  </a:lnTo>
                  <a:lnTo>
                    <a:pt x="2271763" y="806869"/>
                  </a:lnTo>
                  <a:lnTo>
                    <a:pt x="2220290" y="811949"/>
                  </a:lnTo>
                  <a:lnTo>
                    <a:pt x="2164791" y="821893"/>
                  </a:lnTo>
                  <a:lnTo>
                    <a:pt x="2108695" y="836066"/>
                  </a:lnTo>
                  <a:lnTo>
                    <a:pt x="2055418" y="853833"/>
                  </a:lnTo>
                  <a:lnTo>
                    <a:pt x="2008390" y="874534"/>
                  </a:lnTo>
                  <a:lnTo>
                    <a:pt x="1971040" y="897547"/>
                  </a:lnTo>
                  <a:lnTo>
                    <a:pt x="2016823" y="908240"/>
                  </a:lnTo>
                  <a:lnTo>
                    <a:pt x="2060536" y="919924"/>
                  </a:lnTo>
                  <a:lnTo>
                    <a:pt x="2101786" y="932599"/>
                  </a:lnTo>
                  <a:lnTo>
                    <a:pt x="2140166" y="946264"/>
                  </a:lnTo>
                  <a:lnTo>
                    <a:pt x="2102015" y="963244"/>
                  </a:lnTo>
                  <a:lnTo>
                    <a:pt x="2062467" y="987348"/>
                  </a:lnTo>
                  <a:lnTo>
                    <a:pt x="2023198" y="1017562"/>
                  </a:lnTo>
                  <a:lnTo>
                    <a:pt x="1985937" y="1052931"/>
                  </a:lnTo>
                  <a:lnTo>
                    <a:pt x="1952358" y="1092441"/>
                  </a:lnTo>
                  <a:lnTo>
                    <a:pt x="1924164" y="1135126"/>
                  </a:lnTo>
                  <a:lnTo>
                    <a:pt x="1903069" y="1179995"/>
                  </a:lnTo>
                  <a:lnTo>
                    <a:pt x="1940306" y="1160868"/>
                  </a:lnTo>
                  <a:lnTo>
                    <a:pt x="1982216" y="1148029"/>
                  </a:lnTo>
                  <a:lnTo>
                    <a:pt x="2026970" y="1141666"/>
                  </a:lnTo>
                  <a:lnTo>
                    <a:pt x="2072805" y="1141971"/>
                  </a:lnTo>
                  <a:lnTo>
                    <a:pt x="2117890" y="1149121"/>
                  </a:lnTo>
                  <a:lnTo>
                    <a:pt x="2160447" y="1163332"/>
                  </a:lnTo>
                  <a:lnTo>
                    <a:pt x="2198662" y="1184770"/>
                  </a:lnTo>
                  <a:lnTo>
                    <a:pt x="2230742" y="1213637"/>
                  </a:lnTo>
                  <a:lnTo>
                    <a:pt x="2254885" y="1250111"/>
                  </a:lnTo>
                  <a:lnTo>
                    <a:pt x="2269299" y="1294409"/>
                  </a:lnTo>
                  <a:lnTo>
                    <a:pt x="2270556" y="1358188"/>
                  </a:lnTo>
                  <a:lnTo>
                    <a:pt x="2254783" y="1415135"/>
                  </a:lnTo>
                  <a:lnTo>
                    <a:pt x="2228685" y="1462125"/>
                  </a:lnTo>
                  <a:lnTo>
                    <a:pt x="2198954" y="1496047"/>
                  </a:lnTo>
                  <a:lnTo>
                    <a:pt x="2172297" y="1513789"/>
                  </a:lnTo>
                  <a:lnTo>
                    <a:pt x="2202954" y="1516494"/>
                  </a:lnTo>
                  <a:lnTo>
                    <a:pt x="2242972" y="1514741"/>
                  </a:lnTo>
                  <a:lnTo>
                    <a:pt x="2283142" y="1509014"/>
                  </a:lnTo>
                  <a:lnTo>
                    <a:pt x="2314270" y="1499819"/>
                  </a:lnTo>
                  <a:lnTo>
                    <a:pt x="2295677" y="1537030"/>
                  </a:lnTo>
                  <a:lnTo>
                    <a:pt x="2263025" y="1576336"/>
                  </a:lnTo>
                  <a:lnTo>
                    <a:pt x="2224659" y="1609471"/>
                  </a:lnTo>
                  <a:lnTo>
                    <a:pt x="2188870" y="1628203"/>
                  </a:lnTo>
                  <a:lnTo>
                    <a:pt x="2234895" y="1626247"/>
                  </a:lnTo>
                  <a:lnTo>
                    <a:pt x="2283777" y="1617802"/>
                  </a:lnTo>
                  <a:lnTo>
                    <a:pt x="2333460" y="1603298"/>
                  </a:lnTo>
                  <a:lnTo>
                    <a:pt x="2381897" y="1583182"/>
                  </a:lnTo>
                  <a:lnTo>
                    <a:pt x="2427008" y="1557845"/>
                  </a:lnTo>
                  <a:lnTo>
                    <a:pt x="2466771" y="1527746"/>
                  </a:lnTo>
                  <a:lnTo>
                    <a:pt x="2492959" y="1499819"/>
                  </a:lnTo>
                  <a:lnTo>
                    <a:pt x="2499106" y="1493278"/>
                  </a:lnTo>
                  <a:lnTo>
                    <a:pt x="2518245" y="1461122"/>
                  </a:lnTo>
                  <a:lnTo>
                    <a:pt x="2521953" y="1454886"/>
                  </a:lnTo>
                  <a:lnTo>
                    <a:pt x="2510561" y="1457617"/>
                  </a:lnTo>
                  <a:lnTo>
                    <a:pt x="2483154" y="1461122"/>
                  </a:lnTo>
                  <a:lnTo>
                    <a:pt x="2449957" y="1458391"/>
                  </a:lnTo>
                  <a:lnTo>
                    <a:pt x="2421140" y="1442427"/>
                  </a:lnTo>
                  <a:lnTo>
                    <a:pt x="2410739" y="1404200"/>
                  </a:lnTo>
                  <a:lnTo>
                    <a:pt x="2417241" y="1350098"/>
                  </a:lnTo>
                  <a:lnTo>
                    <a:pt x="2428341" y="1306703"/>
                  </a:lnTo>
                  <a:lnTo>
                    <a:pt x="2430132" y="1299692"/>
                  </a:lnTo>
                  <a:lnTo>
                    <a:pt x="2438844" y="1272501"/>
                  </a:lnTo>
                  <a:lnTo>
                    <a:pt x="2428189" y="1283474"/>
                  </a:lnTo>
                  <a:lnTo>
                    <a:pt x="2407894" y="1298841"/>
                  </a:lnTo>
                  <a:lnTo>
                    <a:pt x="2382786" y="1306703"/>
                  </a:lnTo>
                  <a:lnTo>
                    <a:pt x="2357704" y="1295158"/>
                  </a:lnTo>
                  <a:lnTo>
                    <a:pt x="2345461" y="1252474"/>
                  </a:lnTo>
                  <a:lnTo>
                    <a:pt x="2356243" y="1194625"/>
                  </a:lnTo>
                  <a:lnTo>
                    <a:pt x="2376767" y="1141666"/>
                  </a:lnTo>
                  <a:lnTo>
                    <a:pt x="2377948" y="1138618"/>
                  </a:lnTo>
                  <a:lnTo>
                    <a:pt x="2398445" y="1101458"/>
                  </a:lnTo>
                  <a:lnTo>
                    <a:pt x="2361082" y="1089825"/>
                  </a:lnTo>
                  <a:lnTo>
                    <a:pt x="2310142" y="1080312"/>
                  </a:lnTo>
                  <a:lnTo>
                    <a:pt x="2257577" y="1074483"/>
                  </a:lnTo>
                  <a:lnTo>
                    <a:pt x="2215311" y="1073886"/>
                  </a:lnTo>
                  <a:lnTo>
                    <a:pt x="2258720" y="1061935"/>
                  </a:lnTo>
                  <a:lnTo>
                    <a:pt x="2309114" y="1051839"/>
                  </a:lnTo>
                  <a:lnTo>
                    <a:pt x="2363978" y="1043914"/>
                  </a:lnTo>
                  <a:lnTo>
                    <a:pt x="2420785" y="1038415"/>
                  </a:lnTo>
                  <a:lnTo>
                    <a:pt x="2477046" y="1035659"/>
                  </a:lnTo>
                  <a:lnTo>
                    <a:pt x="2530221" y="1035913"/>
                  </a:lnTo>
                  <a:lnTo>
                    <a:pt x="2577820" y="1039456"/>
                  </a:lnTo>
                  <a:lnTo>
                    <a:pt x="2617330" y="1046594"/>
                  </a:lnTo>
                  <a:lnTo>
                    <a:pt x="2662009" y="1072756"/>
                  </a:lnTo>
                  <a:lnTo>
                    <a:pt x="2665361" y="1113409"/>
                  </a:lnTo>
                  <a:lnTo>
                    <a:pt x="2650261" y="1157579"/>
                  </a:lnTo>
                  <a:lnTo>
                    <a:pt x="2630843" y="1193025"/>
                  </a:lnTo>
                  <a:lnTo>
                    <a:pt x="2621229" y="1207554"/>
                  </a:lnTo>
                  <a:lnTo>
                    <a:pt x="2661234" y="1207706"/>
                  </a:lnTo>
                  <a:lnTo>
                    <a:pt x="2715209" y="1212075"/>
                  </a:lnTo>
                  <a:lnTo>
                    <a:pt x="2773845" y="1223162"/>
                  </a:lnTo>
                  <a:lnTo>
                    <a:pt x="2827820" y="1243482"/>
                  </a:lnTo>
                  <a:lnTo>
                    <a:pt x="2867837" y="1275524"/>
                  </a:lnTo>
                  <a:lnTo>
                    <a:pt x="2892044" y="1326375"/>
                  </a:lnTo>
                  <a:lnTo>
                    <a:pt x="2895625" y="1374178"/>
                  </a:lnTo>
                  <a:lnTo>
                    <a:pt x="2889656" y="1409661"/>
                  </a:lnTo>
                  <a:lnTo>
                    <a:pt x="2885211" y="1423543"/>
                  </a:lnTo>
                  <a:lnTo>
                    <a:pt x="2919844" y="1404264"/>
                  </a:lnTo>
                  <a:lnTo>
                    <a:pt x="2953270" y="1378000"/>
                  </a:lnTo>
                  <a:lnTo>
                    <a:pt x="2984792" y="1345577"/>
                  </a:lnTo>
                  <a:lnTo>
                    <a:pt x="3013646" y="1307795"/>
                  </a:lnTo>
                  <a:lnTo>
                    <a:pt x="3039135" y="1265478"/>
                  </a:lnTo>
                  <a:lnTo>
                    <a:pt x="3060522" y="1219428"/>
                  </a:lnTo>
                  <a:lnTo>
                    <a:pt x="3077095" y="1170457"/>
                  </a:lnTo>
                  <a:lnTo>
                    <a:pt x="3088106" y="1119403"/>
                  </a:lnTo>
                  <a:lnTo>
                    <a:pt x="3088297" y="1117307"/>
                  </a:lnTo>
                  <a:lnTo>
                    <a:pt x="3092843" y="1067054"/>
                  </a:lnTo>
                  <a:close/>
                </a:path>
                <a:path w="6831965" h="4074160">
                  <a:moveTo>
                    <a:pt x="6831952" y="3921188"/>
                  </a:moveTo>
                  <a:lnTo>
                    <a:pt x="6823215" y="3883774"/>
                  </a:lnTo>
                  <a:lnTo>
                    <a:pt x="6809765" y="3842385"/>
                  </a:lnTo>
                  <a:lnTo>
                    <a:pt x="6791465" y="3798544"/>
                  </a:lnTo>
                  <a:lnTo>
                    <a:pt x="6768160" y="3753789"/>
                  </a:lnTo>
                  <a:lnTo>
                    <a:pt x="6739699" y="3709644"/>
                  </a:lnTo>
                  <a:lnTo>
                    <a:pt x="6705930" y="3667633"/>
                  </a:lnTo>
                  <a:lnTo>
                    <a:pt x="6666687" y="3629304"/>
                  </a:lnTo>
                  <a:lnTo>
                    <a:pt x="6621818" y="3596170"/>
                  </a:lnTo>
                  <a:lnTo>
                    <a:pt x="6560947" y="3565182"/>
                  </a:lnTo>
                  <a:lnTo>
                    <a:pt x="6507010" y="3547338"/>
                  </a:lnTo>
                  <a:lnTo>
                    <a:pt x="6463766" y="3536556"/>
                  </a:lnTo>
                  <a:lnTo>
                    <a:pt x="6434963" y="3526688"/>
                  </a:lnTo>
                  <a:lnTo>
                    <a:pt x="6424358" y="3511626"/>
                  </a:lnTo>
                  <a:lnTo>
                    <a:pt x="6442329" y="3489528"/>
                  </a:lnTo>
                  <a:lnTo>
                    <a:pt x="6482626" y="3481578"/>
                  </a:lnTo>
                  <a:lnTo>
                    <a:pt x="6523063" y="3481463"/>
                  </a:lnTo>
                  <a:lnTo>
                    <a:pt x="6541465" y="3482822"/>
                  </a:lnTo>
                  <a:lnTo>
                    <a:pt x="6491618" y="3462540"/>
                  </a:lnTo>
                  <a:lnTo>
                    <a:pt x="6439078" y="3454006"/>
                  </a:lnTo>
                  <a:lnTo>
                    <a:pt x="6386309" y="3453790"/>
                  </a:lnTo>
                  <a:lnTo>
                    <a:pt x="6335801" y="3458451"/>
                  </a:lnTo>
                  <a:lnTo>
                    <a:pt x="6290030" y="3464585"/>
                  </a:lnTo>
                  <a:lnTo>
                    <a:pt x="6251473" y="3468751"/>
                  </a:lnTo>
                  <a:lnTo>
                    <a:pt x="6222619" y="3467506"/>
                  </a:lnTo>
                  <a:lnTo>
                    <a:pt x="6205931" y="3457422"/>
                  </a:lnTo>
                  <a:lnTo>
                    <a:pt x="6212700" y="3437496"/>
                  </a:lnTo>
                  <a:lnTo>
                    <a:pt x="6242596" y="3418014"/>
                  </a:lnTo>
                  <a:lnTo>
                    <a:pt x="6275375" y="3403219"/>
                  </a:lnTo>
                  <a:lnTo>
                    <a:pt x="6290792" y="3397339"/>
                  </a:lnTo>
                  <a:lnTo>
                    <a:pt x="6238252" y="3398494"/>
                  </a:lnTo>
                  <a:lnTo>
                    <a:pt x="6184785" y="3405213"/>
                  </a:lnTo>
                  <a:lnTo>
                    <a:pt x="6131509" y="3416744"/>
                  </a:lnTo>
                  <a:lnTo>
                    <a:pt x="6079566" y="3432327"/>
                  </a:lnTo>
                  <a:lnTo>
                    <a:pt x="6030074" y="3451174"/>
                  </a:lnTo>
                  <a:lnTo>
                    <a:pt x="5984176" y="3472548"/>
                  </a:lnTo>
                  <a:lnTo>
                    <a:pt x="5942990" y="3495675"/>
                  </a:lnTo>
                  <a:lnTo>
                    <a:pt x="5907671" y="3519767"/>
                  </a:lnTo>
                  <a:lnTo>
                    <a:pt x="5879338" y="3544087"/>
                  </a:lnTo>
                  <a:lnTo>
                    <a:pt x="5927026" y="3530587"/>
                  </a:lnTo>
                  <a:lnTo>
                    <a:pt x="5977115" y="3521049"/>
                  </a:lnTo>
                  <a:lnTo>
                    <a:pt x="6028842" y="3515360"/>
                  </a:lnTo>
                  <a:lnTo>
                    <a:pt x="6081471" y="3513429"/>
                  </a:lnTo>
                  <a:lnTo>
                    <a:pt x="6134239" y="3515144"/>
                  </a:lnTo>
                  <a:lnTo>
                    <a:pt x="6186398" y="3520389"/>
                  </a:lnTo>
                  <a:lnTo>
                    <a:pt x="6237186" y="3529050"/>
                  </a:lnTo>
                  <a:lnTo>
                    <a:pt x="6285877" y="3541026"/>
                  </a:lnTo>
                  <a:lnTo>
                    <a:pt x="6331699" y="3556216"/>
                  </a:lnTo>
                  <a:lnTo>
                    <a:pt x="6373901" y="3574504"/>
                  </a:lnTo>
                  <a:lnTo>
                    <a:pt x="6411747" y="3595776"/>
                  </a:lnTo>
                  <a:lnTo>
                    <a:pt x="6444462" y="3619931"/>
                  </a:lnTo>
                  <a:lnTo>
                    <a:pt x="6405715" y="3600335"/>
                  </a:lnTo>
                  <a:lnTo>
                    <a:pt x="6365634" y="3584117"/>
                  </a:lnTo>
                  <a:lnTo>
                    <a:pt x="6324473" y="3571125"/>
                  </a:lnTo>
                  <a:lnTo>
                    <a:pt x="6282499" y="3561194"/>
                  </a:lnTo>
                  <a:lnTo>
                    <a:pt x="6229591" y="3552761"/>
                  </a:lnTo>
                  <a:lnTo>
                    <a:pt x="6176099" y="3548303"/>
                  </a:lnTo>
                  <a:lnTo>
                    <a:pt x="6122428" y="3547465"/>
                  </a:lnTo>
                  <a:lnTo>
                    <a:pt x="6068987" y="3549853"/>
                  </a:lnTo>
                  <a:lnTo>
                    <a:pt x="6016168" y="3555098"/>
                  </a:lnTo>
                  <a:lnTo>
                    <a:pt x="5964390" y="3562820"/>
                  </a:lnTo>
                  <a:lnTo>
                    <a:pt x="5914060" y="3572637"/>
                  </a:lnTo>
                  <a:lnTo>
                    <a:pt x="5865571" y="3584168"/>
                  </a:lnTo>
                  <a:lnTo>
                    <a:pt x="5819343" y="3597046"/>
                  </a:lnTo>
                  <a:lnTo>
                    <a:pt x="5775769" y="3610902"/>
                  </a:lnTo>
                  <a:lnTo>
                    <a:pt x="5735256" y="3625342"/>
                  </a:lnTo>
                  <a:lnTo>
                    <a:pt x="5587504" y="3683482"/>
                  </a:lnTo>
                  <a:lnTo>
                    <a:pt x="5498744" y="3726751"/>
                  </a:lnTo>
                  <a:lnTo>
                    <a:pt x="5439740" y="3759924"/>
                  </a:lnTo>
                  <a:lnTo>
                    <a:pt x="5418340" y="3773182"/>
                  </a:lnTo>
                  <a:lnTo>
                    <a:pt x="5380317" y="3793185"/>
                  </a:lnTo>
                  <a:lnTo>
                    <a:pt x="5336972" y="3811994"/>
                  </a:lnTo>
                  <a:lnTo>
                    <a:pt x="5289537" y="3828707"/>
                  </a:lnTo>
                  <a:lnTo>
                    <a:pt x="5239258" y="3842448"/>
                  </a:lnTo>
                  <a:lnTo>
                    <a:pt x="5187378" y="3852329"/>
                  </a:lnTo>
                  <a:lnTo>
                    <a:pt x="5135130" y="3857434"/>
                  </a:lnTo>
                  <a:lnTo>
                    <a:pt x="5083784" y="3856901"/>
                  </a:lnTo>
                  <a:lnTo>
                    <a:pt x="5034559" y="3849827"/>
                  </a:lnTo>
                  <a:lnTo>
                    <a:pt x="4988699" y="3835323"/>
                  </a:lnTo>
                  <a:lnTo>
                    <a:pt x="4988674" y="3835603"/>
                  </a:lnTo>
                  <a:lnTo>
                    <a:pt x="5024729" y="3887216"/>
                  </a:lnTo>
                  <a:lnTo>
                    <a:pt x="5122977" y="3991851"/>
                  </a:lnTo>
                  <a:lnTo>
                    <a:pt x="5268582" y="4074160"/>
                  </a:lnTo>
                  <a:lnTo>
                    <a:pt x="5446661" y="4058805"/>
                  </a:lnTo>
                  <a:lnTo>
                    <a:pt x="5486933" y="4035298"/>
                  </a:lnTo>
                  <a:lnTo>
                    <a:pt x="5601005" y="3964736"/>
                  </a:lnTo>
                  <a:lnTo>
                    <a:pt x="5689638" y="3899662"/>
                  </a:lnTo>
                  <a:lnTo>
                    <a:pt x="5752427" y="3848608"/>
                  </a:lnTo>
                  <a:lnTo>
                    <a:pt x="5776265" y="3827945"/>
                  </a:lnTo>
                  <a:lnTo>
                    <a:pt x="5798934" y="3812540"/>
                  </a:lnTo>
                  <a:lnTo>
                    <a:pt x="5869216" y="3768966"/>
                  </a:lnTo>
                  <a:lnTo>
                    <a:pt x="5915190" y="3743261"/>
                  </a:lnTo>
                  <a:lnTo>
                    <a:pt x="5967273" y="3716617"/>
                  </a:lnTo>
                  <a:lnTo>
                    <a:pt x="6024677" y="3690251"/>
                  </a:lnTo>
                  <a:lnTo>
                    <a:pt x="6086551" y="3665410"/>
                  </a:lnTo>
                  <a:lnTo>
                    <a:pt x="6152096" y="3643338"/>
                  </a:lnTo>
                  <a:lnTo>
                    <a:pt x="6212027" y="3632390"/>
                  </a:lnTo>
                  <a:lnTo>
                    <a:pt x="6241707" y="3631882"/>
                  </a:lnTo>
                  <a:lnTo>
                    <a:pt x="6270879" y="3634511"/>
                  </a:lnTo>
                  <a:lnTo>
                    <a:pt x="6319494" y="3645319"/>
                  </a:lnTo>
                  <a:lnTo>
                    <a:pt x="6364706" y="3663467"/>
                  </a:lnTo>
                  <a:lnTo>
                    <a:pt x="6405245" y="3687927"/>
                  </a:lnTo>
                  <a:lnTo>
                    <a:pt x="6439852" y="3717620"/>
                  </a:lnTo>
                  <a:lnTo>
                    <a:pt x="6467259" y="3751503"/>
                  </a:lnTo>
                  <a:lnTo>
                    <a:pt x="6486195" y="3788537"/>
                  </a:lnTo>
                  <a:lnTo>
                    <a:pt x="6520154" y="3787038"/>
                  </a:lnTo>
                  <a:lnTo>
                    <a:pt x="6562395" y="3792131"/>
                  </a:lnTo>
                  <a:lnTo>
                    <a:pt x="6610096" y="3803104"/>
                  </a:lnTo>
                  <a:lnTo>
                    <a:pt x="6660439" y="3819245"/>
                  </a:lnTo>
                  <a:lnTo>
                    <a:pt x="6710616" y="3839845"/>
                  </a:lnTo>
                  <a:lnTo>
                    <a:pt x="6757797" y="3864178"/>
                  </a:lnTo>
                  <a:lnTo>
                    <a:pt x="6799186" y="3891521"/>
                  </a:lnTo>
                  <a:lnTo>
                    <a:pt x="6831952" y="3921188"/>
                  </a:lnTo>
                  <a:close/>
                </a:path>
              </a:pathLst>
            </a:custGeom>
            <a:solidFill>
              <a:srgbClr val="231F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9" name="object 3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879371" y="2795726"/>
              <a:ext cx="5957933" cy="387422"/>
            </a:xfrm>
            <a:prstGeom prst="rect">
              <a:avLst/>
            </a:prstGeom>
          </p:spPr>
        </p:pic>
      </p:grpSp>
      <p:sp>
        <p:nvSpPr>
          <p:cNvPr id="40" name="object 40"/>
          <p:cNvSpPr txBox="1"/>
          <p:nvPr/>
        </p:nvSpPr>
        <p:spPr>
          <a:xfrm>
            <a:off x="2990681" y="2595568"/>
            <a:ext cx="9871075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  <a:tabLst>
                <a:tab pos="3486150" algn="l"/>
                <a:tab pos="3884929" algn="l"/>
              </a:tabLst>
            </a:pPr>
            <a:r>
              <a:rPr sz="6150" u="heavy" spc="120" baseline="2642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Black</a:t>
            </a:r>
            <a:r>
              <a:rPr sz="6150" u="heavy" spc="-75" baseline="2642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 </a:t>
            </a:r>
            <a:r>
              <a:rPr sz="6150" u="heavy" spc="382" baseline="26422" dirty="0">
                <a:solidFill>
                  <a:srgbClr val="535353"/>
                </a:solidFill>
                <a:uFill>
                  <a:solidFill>
                    <a:srgbClr val="5A5F5E"/>
                  </a:solidFill>
                </a:uFill>
                <a:latin typeface="Georgia"/>
                <a:cs typeface="Georgia"/>
              </a:rPr>
              <a:t>hat	</a:t>
            </a:r>
            <a:r>
              <a:rPr sz="6150" spc="382" baseline="26422" dirty="0">
                <a:solidFill>
                  <a:srgbClr val="535353"/>
                </a:solidFill>
                <a:latin typeface="Georgia"/>
                <a:cs typeface="Georgia"/>
              </a:rPr>
              <a:t>	</a:t>
            </a:r>
            <a:r>
              <a:rPr sz="3550" spc="-140" dirty="0">
                <a:solidFill>
                  <a:srgbClr val="5E5E5E"/>
                </a:solidFill>
                <a:latin typeface="Microsoft Sans Serif"/>
                <a:cs typeface="Microsoft Sans Serif"/>
              </a:rPr>
              <a:t>Il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90" dirty="0">
                <a:solidFill>
                  <a:srgbClr val="5E5E5E"/>
                </a:solidFill>
                <a:latin typeface="Microsoft Sans Serif"/>
                <a:cs typeface="Microsoft Sans Serif"/>
              </a:rPr>
              <a:t>dark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70" dirty="0">
                <a:solidFill>
                  <a:srgbClr val="5E5E5E"/>
                </a:solidFill>
                <a:latin typeface="Microsoft Sans Serif"/>
                <a:cs typeface="Microsoft Sans Serif"/>
              </a:rPr>
              <a:t>web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è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70" dirty="0">
                <a:solidFill>
                  <a:srgbClr val="5E5E5E"/>
                </a:solidFill>
                <a:latin typeface="Microsoft Sans Serif"/>
                <a:cs typeface="Microsoft Sans Serif"/>
              </a:rPr>
              <a:t>l’habitat</a:t>
            </a:r>
            <a:r>
              <a:rPr sz="355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naturale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in</a:t>
            </a:r>
            <a:endParaRPr sz="3550">
              <a:latin typeface="Microsoft Sans Serif"/>
              <a:cs typeface="Microsoft Sans Serif"/>
            </a:endParaRPr>
          </a:p>
        </p:txBody>
      </p:sp>
      <p:pic>
        <p:nvPicPr>
          <p:cNvPr id="41" name="object 41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6868900" y="3329741"/>
            <a:ext cx="5884637" cy="460718"/>
          </a:xfrm>
          <a:prstGeom prst="rect">
            <a:avLst/>
          </a:prstGeom>
        </p:spPr>
      </p:pic>
      <p:sp>
        <p:nvSpPr>
          <p:cNvPr id="42" name="object 42"/>
          <p:cNvSpPr txBox="1"/>
          <p:nvPr/>
        </p:nvSpPr>
        <p:spPr>
          <a:xfrm>
            <a:off x="6863475" y="3202879"/>
            <a:ext cx="5885180" cy="5657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550" spc="-50" dirty="0">
                <a:solidFill>
                  <a:srgbClr val="5E5E5E"/>
                </a:solidFill>
                <a:latin typeface="Microsoft Sans Serif"/>
                <a:cs typeface="Microsoft Sans Serif"/>
              </a:rPr>
              <a:t>c</a:t>
            </a:r>
            <a:r>
              <a:rPr sz="3550" spc="-65" dirty="0">
                <a:solidFill>
                  <a:srgbClr val="5E5E5E"/>
                </a:solidFill>
                <a:latin typeface="Microsoft Sans Serif"/>
                <a:cs typeface="Microsoft Sans Serif"/>
              </a:rPr>
              <a:t>u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2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355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355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355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65" dirty="0">
                <a:solidFill>
                  <a:srgbClr val="5E5E5E"/>
                </a:solidFill>
                <a:latin typeface="Microsoft Sans Serif"/>
                <a:cs typeface="Microsoft Sans Serif"/>
              </a:rPr>
              <a:t>v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80" dirty="0">
                <a:solidFill>
                  <a:srgbClr val="5E5E5E"/>
                </a:solidFill>
                <a:latin typeface="Microsoft Sans Serif"/>
                <a:cs typeface="Microsoft Sans Serif"/>
              </a:rPr>
              <a:t>tt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135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-13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3550" spc="-120" dirty="0">
                <a:solidFill>
                  <a:srgbClr val="5E5E5E"/>
                </a:solidFill>
                <a:latin typeface="Microsoft Sans Serif"/>
                <a:cs typeface="Microsoft Sans Serif"/>
              </a:rPr>
              <a:t>z</a:t>
            </a:r>
            <a:r>
              <a:rPr sz="3550" spc="-19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355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3550" spc="-3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3550" spc="-8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3550" spc="-16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3550" spc="6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3550" spc="-210" dirty="0">
                <a:solidFill>
                  <a:srgbClr val="5E5E5E"/>
                </a:solidFill>
                <a:latin typeface="Microsoft Sans Serif"/>
                <a:cs typeface="Microsoft Sans Serif"/>
              </a:rPr>
              <a:t>à.</a:t>
            </a:r>
            <a:endParaRPr sz="3550">
              <a:latin typeface="Microsoft Sans Serif"/>
              <a:cs typeface="Microsoft Sans Serif"/>
            </a:endParaRPr>
          </a:p>
        </p:txBody>
      </p:sp>
      <p:pic>
        <p:nvPicPr>
          <p:cNvPr id="54" name="Immagine 53">
            <a:extLst>
              <a:ext uri="{FF2B5EF4-FFF2-40B4-BE49-F238E27FC236}">
                <a16:creationId xmlns:a16="http://schemas.microsoft.com/office/drawing/2014/main" id="{64C5A3C4-DCC7-05FC-8DD7-8436D575594E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996"/>
          <a:stretch/>
        </p:blipFill>
        <p:spPr>
          <a:xfrm>
            <a:off x="13985730" y="1130114"/>
            <a:ext cx="3339224" cy="317588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BB886EE-2A03-33DB-669F-7C9F97D1C63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3961046" y="1002974"/>
            <a:ext cx="3396211" cy="3455968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C</a:t>
            </a:r>
            <a:r>
              <a:rPr spc="-114" dirty="0"/>
              <a:t>yb</a:t>
            </a:r>
            <a:r>
              <a:rPr spc="-15" dirty="0"/>
              <a:t>e</a:t>
            </a:r>
            <a:r>
              <a:rPr spc="-215" dirty="0"/>
              <a:t>r</a:t>
            </a:r>
            <a:r>
              <a:rPr spc="-665" dirty="0"/>
              <a:t> </a:t>
            </a:r>
            <a:r>
              <a:rPr spc="-80" dirty="0"/>
              <a:t>a</a:t>
            </a:r>
            <a:r>
              <a:rPr spc="180" dirty="0"/>
              <a:t>t</a:t>
            </a:r>
            <a:r>
              <a:rPr spc="135" dirty="0"/>
              <a:t>t</a:t>
            </a:r>
            <a:r>
              <a:rPr spc="-80" dirty="0"/>
              <a:t>a</a:t>
            </a:r>
            <a:r>
              <a:rPr spc="-105" dirty="0"/>
              <a:t>c</a:t>
            </a:r>
            <a:r>
              <a:rPr spc="-360" dirty="0"/>
              <a:t>k</a:t>
            </a:r>
            <a:r>
              <a:rPr spc="-15" dirty="0"/>
              <a:t>e</a:t>
            </a:r>
            <a:r>
              <a:rPr spc="-215" dirty="0"/>
              <a:t>r</a:t>
            </a:r>
            <a:r>
              <a:rPr spc="-345" dirty="0"/>
              <a:t>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42109" y="1933281"/>
            <a:ext cx="6454836" cy="807888"/>
          </a:xfrm>
          <a:prstGeom prst="rect">
            <a:avLst/>
          </a:prstGeom>
        </p:spPr>
      </p:pic>
      <p:sp>
        <p:nvSpPr>
          <p:cNvPr id="34" name="object 34"/>
          <p:cNvSpPr txBox="1"/>
          <p:nvPr/>
        </p:nvSpPr>
        <p:spPr>
          <a:xfrm>
            <a:off x="1197620" y="7477169"/>
            <a:ext cx="4591576" cy="127406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sz="4100" spc="-240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5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45" dirty="0">
                <a:solidFill>
                  <a:srgbClr val="5E5E5E"/>
                </a:solidFill>
                <a:latin typeface="Microsoft Sans Serif"/>
                <a:cs typeface="Microsoft Sans Serif"/>
              </a:rPr>
              <a:t>g</a:t>
            </a:r>
            <a:r>
              <a:rPr sz="4100" spc="-210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215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65" dirty="0">
                <a:solidFill>
                  <a:srgbClr val="5E5E5E"/>
                </a:solidFill>
                <a:latin typeface="Microsoft Sans Serif"/>
                <a:cs typeface="Microsoft Sans Serif"/>
              </a:rPr>
              <a:t>zz</a:t>
            </a:r>
            <a:r>
              <a:rPr sz="4100" spc="-29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65" dirty="0">
                <a:solidFill>
                  <a:srgbClr val="5E5E5E"/>
                </a:solidFill>
                <a:latin typeface="Microsoft Sans Serif"/>
                <a:cs typeface="Microsoft Sans Serif"/>
              </a:rPr>
              <a:t>z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30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5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300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4100" spc="-65" dirty="0">
                <a:solidFill>
                  <a:srgbClr val="5E5E5E"/>
                </a:solidFill>
                <a:latin typeface="Microsoft Sans Serif"/>
                <a:cs typeface="Microsoft Sans Serif"/>
              </a:rPr>
              <a:t>cr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55" dirty="0">
                <a:solidFill>
                  <a:srgbClr val="5E5E5E"/>
                </a:solidFill>
                <a:latin typeface="Microsoft Sans Serif"/>
                <a:cs typeface="Microsoft Sans Serif"/>
              </a:rPr>
              <a:t>m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5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95" dirty="0">
                <a:solidFill>
                  <a:srgbClr val="5E5E5E"/>
                </a:solidFill>
                <a:latin typeface="Microsoft Sans Serif"/>
                <a:cs typeface="Microsoft Sans Serif"/>
              </a:rPr>
              <a:t>al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endParaRPr sz="4100" dirty="0">
              <a:latin typeface="Microsoft Sans Serif"/>
              <a:cs typeface="Microsoft Sans Serif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8501692" y="7551280"/>
            <a:ext cx="2596779" cy="643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100" spc="-195" dirty="0">
                <a:solidFill>
                  <a:srgbClr val="5E5E5E"/>
                </a:solidFill>
                <a:latin typeface="Microsoft Sans Serif"/>
                <a:cs typeface="Microsoft Sans Serif"/>
              </a:rPr>
              <a:t>H</a:t>
            </a:r>
            <a:r>
              <a:rPr sz="4100" spc="-114" dirty="0">
                <a:solidFill>
                  <a:srgbClr val="5E5E5E"/>
                </a:solidFill>
                <a:latin typeface="Microsoft Sans Serif"/>
                <a:cs typeface="Microsoft Sans Serif"/>
              </a:rPr>
              <a:t>ack</a:t>
            </a:r>
            <a:r>
              <a:rPr sz="4100" spc="114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95" dirty="0">
                <a:solidFill>
                  <a:srgbClr val="5E5E5E"/>
                </a:solidFill>
                <a:latin typeface="Microsoft Sans Serif"/>
                <a:cs typeface="Microsoft Sans Serif"/>
              </a:rPr>
              <a:t>v</a:t>
            </a:r>
            <a:r>
              <a:rPr sz="4100" spc="-110" dirty="0">
                <a:solidFill>
                  <a:srgbClr val="5E5E5E"/>
                </a:solidFill>
                <a:latin typeface="Microsoft Sans Serif"/>
                <a:cs typeface="Microsoft Sans Serif"/>
              </a:rPr>
              <a:t>i</a:t>
            </a:r>
            <a:r>
              <a:rPr sz="4100" spc="-18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114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endParaRPr sz="4100" dirty="0">
              <a:latin typeface="Microsoft Sans Serif"/>
              <a:cs typeface="Microsoft Sans Serif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4314906" y="7561957"/>
            <a:ext cx="4075892" cy="643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100" spc="-37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65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105" dirty="0">
                <a:solidFill>
                  <a:srgbClr val="5E5E5E"/>
                </a:solidFill>
                <a:latin typeface="Microsoft Sans Serif"/>
                <a:cs typeface="Microsoft Sans Serif"/>
              </a:rPr>
              <a:t>a</a:t>
            </a:r>
            <a:r>
              <a:rPr sz="4100" spc="-130" dirty="0">
                <a:solidFill>
                  <a:srgbClr val="5E5E5E"/>
                </a:solidFill>
                <a:latin typeface="Microsoft Sans Serif"/>
                <a:cs typeface="Microsoft Sans Serif"/>
              </a:rPr>
              <a:t>t</a:t>
            </a:r>
            <a:r>
              <a:rPr sz="410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465" dirty="0">
                <a:solidFill>
                  <a:srgbClr val="5E5E5E"/>
                </a:solidFill>
                <a:latin typeface="Microsoft Sans Serif"/>
                <a:cs typeface="Microsoft Sans Serif"/>
              </a:rPr>
              <a:t>-</a:t>
            </a:r>
            <a:r>
              <a:rPr sz="4100" spc="-18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45" dirty="0">
                <a:solidFill>
                  <a:srgbClr val="5E5E5E"/>
                </a:solidFill>
                <a:latin typeface="Microsoft Sans Serif"/>
                <a:cs typeface="Microsoft Sans Serif"/>
              </a:rPr>
              <a:t>p</a:t>
            </a:r>
            <a:r>
              <a:rPr sz="4100" spc="-130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150" dirty="0">
                <a:solidFill>
                  <a:srgbClr val="5E5E5E"/>
                </a:solidFill>
                <a:latin typeface="Microsoft Sans Serif"/>
                <a:cs typeface="Microsoft Sans Serif"/>
              </a:rPr>
              <a:t>n</a:t>
            </a:r>
            <a:r>
              <a:rPr sz="4100" spc="-180" dirty="0">
                <a:solidFill>
                  <a:srgbClr val="5E5E5E"/>
                </a:solidFill>
                <a:latin typeface="Microsoft Sans Serif"/>
                <a:cs typeface="Microsoft Sans Serif"/>
              </a:rPr>
              <a:t>s</a:t>
            </a:r>
            <a:r>
              <a:rPr sz="4100" spc="-130" dirty="0">
                <a:solidFill>
                  <a:srgbClr val="5E5E5E"/>
                </a:solidFill>
                <a:latin typeface="Microsoft Sans Serif"/>
                <a:cs typeface="Microsoft Sans Serif"/>
              </a:rPr>
              <a:t>o</a:t>
            </a:r>
            <a:r>
              <a:rPr sz="4100" spc="-250" dirty="0">
                <a:solidFill>
                  <a:srgbClr val="5E5E5E"/>
                </a:solidFill>
                <a:latin typeface="Microsoft Sans Serif"/>
                <a:cs typeface="Microsoft Sans Serif"/>
              </a:rPr>
              <a:t>r</a:t>
            </a:r>
            <a:r>
              <a:rPr sz="4100" spc="-220" dirty="0">
                <a:solidFill>
                  <a:srgbClr val="5E5E5E"/>
                </a:solidFill>
                <a:latin typeface="Microsoft Sans Serif"/>
                <a:cs typeface="Microsoft Sans Serif"/>
              </a:rPr>
              <a:t>e</a:t>
            </a:r>
            <a:r>
              <a:rPr sz="4100" spc="-15" dirty="0">
                <a:solidFill>
                  <a:srgbClr val="5E5E5E"/>
                </a:solidFill>
                <a:latin typeface="Microsoft Sans Serif"/>
                <a:cs typeface="Microsoft Sans Serif"/>
              </a:rPr>
              <a:t>d</a:t>
            </a:r>
            <a:endParaRPr sz="4100" dirty="0">
              <a:latin typeface="Microsoft Sans Serif"/>
              <a:cs typeface="Microsoft Sans Serif"/>
            </a:endParaRPr>
          </a:p>
        </p:txBody>
      </p:sp>
      <p:sp>
        <p:nvSpPr>
          <p:cNvPr id="63" name="CasellaDiTesto 62">
            <a:extLst>
              <a:ext uri="{FF2B5EF4-FFF2-40B4-BE49-F238E27FC236}">
                <a16:creationId xmlns:a16="http://schemas.microsoft.com/office/drawing/2014/main" id="{6E5C1E5D-BF01-3497-0B29-04DE162713A8}"/>
              </a:ext>
            </a:extLst>
          </p:cNvPr>
          <p:cNvSpPr txBox="1"/>
          <p:nvPr/>
        </p:nvSpPr>
        <p:spPr>
          <a:xfrm>
            <a:off x="2508250" y="9133860"/>
            <a:ext cx="22315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Es. </a:t>
            </a:r>
            <a:r>
              <a:rPr lang="it-IT" sz="3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DarkSide</a:t>
            </a:r>
            <a:endParaRPr lang="it-IT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4" name="CasellaDiTesto 63">
            <a:extLst>
              <a:ext uri="{FF2B5EF4-FFF2-40B4-BE49-F238E27FC236}">
                <a16:creationId xmlns:a16="http://schemas.microsoft.com/office/drawing/2014/main" id="{FE572FDE-9DCA-8A97-BBAA-A8E87A6DBCCD}"/>
              </a:ext>
            </a:extLst>
          </p:cNvPr>
          <p:cNvSpPr txBox="1"/>
          <p:nvPr/>
        </p:nvSpPr>
        <p:spPr>
          <a:xfrm>
            <a:off x="8324509" y="8903028"/>
            <a:ext cx="29511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Es. Anonymous, Black </a:t>
            </a:r>
            <a:r>
              <a:rPr lang="it-IT" sz="3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Reward</a:t>
            </a:r>
            <a:r>
              <a:rPr lang="it-IT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it-IT" sz="3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donk_enby</a:t>
            </a:r>
            <a:endParaRPr lang="it-IT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5" name="CasellaDiTesto 64">
            <a:extLst>
              <a:ext uri="{FF2B5EF4-FFF2-40B4-BE49-F238E27FC236}">
                <a16:creationId xmlns:a16="http://schemas.microsoft.com/office/drawing/2014/main" id="{1F877836-4CCA-F159-7E68-A40B4E7D27F8}"/>
              </a:ext>
            </a:extLst>
          </p:cNvPr>
          <p:cNvSpPr txBox="1"/>
          <p:nvPr/>
        </p:nvSpPr>
        <p:spPr>
          <a:xfrm>
            <a:off x="14635633" y="9133860"/>
            <a:ext cx="32372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Es. Lazarus Group</a:t>
            </a:r>
          </a:p>
        </p:txBody>
      </p:sp>
      <p:pic>
        <p:nvPicPr>
          <p:cNvPr id="7170" name="Picture 2" descr="V for Vendetta">
            <a:extLst>
              <a:ext uri="{FF2B5EF4-FFF2-40B4-BE49-F238E27FC236}">
                <a16:creationId xmlns:a16="http://schemas.microsoft.com/office/drawing/2014/main" id="{D67AB2AB-9B68-19B6-6755-711E913A4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5524" y="2922510"/>
            <a:ext cx="6069044" cy="463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Criminal Svg Png Icon Free Download (#506805) - OnlineWebFonts.COM">
            <a:extLst>
              <a:ext uri="{FF2B5EF4-FFF2-40B4-BE49-F238E27FC236}">
                <a16:creationId xmlns:a16="http://schemas.microsoft.com/office/drawing/2014/main" id="{9B3C23D1-0516-41FE-E853-EF17F195F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3559" y="3453717"/>
            <a:ext cx="3359699" cy="335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Criminal Svg Png Icon Free Download (#507213) - OnlineWebFonts.COM">
            <a:extLst>
              <a:ext uri="{FF2B5EF4-FFF2-40B4-BE49-F238E27FC236}">
                <a16:creationId xmlns:a16="http://schemas.microsoft.com/office/drawing/2014/main" id="{5035B739-9DF0-F2C8-2AB3-7B59EF09A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6986" y="3043039"/>
            <a:ext cx="3013301" cy="3776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/>
          <p:nvPr/>
        </p:nvSpPr>
        <p:spPr>
          <a:xfrm>
            <a:off x="9315182" y="1276474"/>
            <a:ext cx="302260" cy="302260"/>
          </a:xfrm>
          <a:custGeom>
            <a:avLst/>
            <a:gdLst/>
            <a:ahLst/>
            <a:cxnLst/>
            <a:rect l="l" t="t" r="r" b="b"/>
            <a:pathLst>
              <a:path w="302259" h="302259">
                <a:moveTo>
                  <a:pt x="151105" y="0"/>
                </a:moveTo>
                <a:lnTo>
                  <a:pt x="103364" y="7708"/>
                </a:lnTo>
                <a:lnTo>
                  <a:pt x="61887" y="29169"/>
                </a:lnTo>
                <a:lnTo>
                  <a:pt x="29169" y="61887"/>
                </a:lnTo>
                <a:lnTo>
                  <a:pt x="7708" y="103364"/>
                </a:lnTo>
                <a:lnTo>
                  <a:pt x="0" y="151105"/>
                </a:lnTo>
                <a:lnTo>
                  <a:pt x="7708" y="198847"/>
                </a:lnTo>
                <a:lnTo>
                  <a:pt x="29169" y="240327"/>
                </a:lnTo>
                <a:lnTo>
                  <a:pt x="61887" y="273047"/>
                </a:lnTo>
                <a:lnTo>
                  <a:pt x="103364" y="294511"/>
                </a:lnTo>
                <a:lnTo>
                  <a:pt x="151105" y="302221"/>
                </a:lnTo>
                <a:lnTo>
                  <a:pt x="198847" y="294511"/>
                </a:lnTo>
                <a:lnTo>
                  <a:pt x="240327" y="273047"/>
                </a:lnTo>
                <a:lnTo>
                  <a:pt x="248932" y="264442"/>
                </a:lnTo>
                <a:lnTo>
                  <a:pt x="151105" y="264442"/>
                </a:lnTo>
                <a:lnTo>
                  <a:pt x="107008" y="255529"/>
                </a:lnTo>
                <a:lnTo>
                  <a:pt x="70984" y="231231"/>
                </a:lnTo>
                <a:lnTo>
                  <a:pt x="46689" y="195203"/>
                </a:lnTo>
                <a:lnTo>
                  <a:pt x="37778" y="151105"/>
                </a:lnTo>
                <a:lnTo>
                  <a:pt x="46689" y="107006"/>
                </a:lnTo>
                <a:lnTo>
                  <a:pt x="70984" y="70979"/>
                </a:lnTo>
                <a:lnTo>
                  <a:pt x="107008" y="46680"/>
                </a:lnTo>
                <a:lnTo>
                  <a:pt x="151105" y="37768"/>
                </a:lnTo>
                <a:lnTo>
                  <a:pt x="248926" y="37768"/>
                </a:lnTo>
                <a:lnTo>
                  <a:pt x="240327" y="29169"/>
                </a:lnTo>
                <a:lnTo>
                  <a:pt x="198847" y="7708"/>
                </a:lnTo>
                <a:lnTo>
                  <a:pt x="151105" y="0"/>
                </a:lnTo>
                <a:close/>
              </a:path>
              <a:path w="302259" h="302259">
                <a:moveTo>
                  <a:pt x="248926" y="37768"/>
                </a:moveTo>
                <a:lnTo>
                  <a:pt x="151105" y="37768"/>
                </a:lnTo>
                <a:lnTo>
                  <a:pt x="195203" y="46680"/>
                </a:lnTo>
                <a:lnTo>
                  <a:pt x="231231" y="70979"/>
                </a:lnTo>
                <a:lnTo>
                  <a:pt x="255529" y="107006"/>
                </a:lnTo>
                <a:lnTo>
                  <a:pt x="264442" y="151105"/>
                </a:lnTo>
                <a:lnTo>
                  <a:pt x="255529" y="195203"/>
                </a:lnTo>
                <a:lnTo>
                  <a:pt x="231231" y="231231"/>
                </a:lnTo>
                <a:lnTo>
                  <a:pt x="195203" y="255529"/>
                </a:lnTo>
                <a:lnTo>
                  <a:pt x="151105" y="264442"/>
                </a:lnTo>
                <a:lnTo>
                  <a:pt x="248932" y="264442"/>
                </a:lnTo>
                <a:lnTo>
                  <a:pt x="273047" y="240327"/>
                </a:lnTo>
                <a:lnTo>
                  <a:pt x="294511" y="198847"/>
                </a:lnTo>
                <a:lnTo>
                  <a:pt x="302221" y="151105"/>
                </a:lnTo>
                <a:lnTo>
                  <a:pt x="294511" y="103364"/>
                </a:lnTo>
                <a:lnTo>
                  <a:pt x="273047" y="61887"/>
                </a:lnTo>
                <a:lnTo>
                  <a:pt x="248926" y="37768"/>
                </a:lnTo>
                <a:close/>
              </a:path>
            </a:pathLst>
          </a:custGeom>
          <a:solidFill>
            <a:srgbClr val="A1A1A1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Titolo 51">
            <a:extLst>
              <a:ext uri="{FF2B5EF4-FFF2-40B4-BE49-F238E27FC236}">
                <a16:creationId xmlns:a16="http://schemas.microsoft.com/office/drawing/2014/main" id="{1D91991D-DFED-7A78-BBBC-55FAC2C46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2297" y="635441"/>
            <a:ext cx="4582771" cy="1282065"/>
          </a:xfrm>
        </p:spPr>
        <p:txBody>
          <a:bodyPr/>
          <a:lstStyle/>
          <a:p>
            <a:r>
              <a:rPr lang="it-IT" dirty="0"/>
              <a:t>Link utili</a:t>
            </a:r>
          </a:p>
        </p:txBody>
      </p:sp>
      <p:pic>
        <p:nvPicPr>
          <p:cNvPr id="1030" name="Picture 6" descr="Line Art Tattoos New This item is unavailable | Etsy - New Tatoo Star">
            <a:extLst>
              <a:ext uri="{FF2B5EF4-FFF2-40B4-BE49-F238E27FC236}">
                <a16:creationId xmlns:a16="http://schemas.microsoft.com/office/drawing/2014/main" id="{14E56005-0004-2176-D4AB-7F0A6B8FB4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2" t="17720" r="20526" b="19123"/>
          <a:stretch/>
        </p:blipFill>
        <p:spPr bwMode="auto">
          <a:xfrm>
            <a:off x="14050010" y="6797675"/>
            <a:ext cx="373888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E07A1065-D9B9-8C82-56B8-4F5C968E76F7}"/>
              </a:ext>
            </a:extLst>
          </p:cNvPr>
          <p:cNvSpPr txBox="1"/>
          <p:nvPr/>
        </p:nvSpPr>
        <p:spPr>
          <a:xfrm>
            <a:off x="1898650" y="2454275"/>
            <a:ext cx="16840200" cy="527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OLTRE 40 STATISTICHE E FATTI SULLA SICUREZZA INFORMATICA PER IL 2022, 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https://www.websiterating.com/it/research/cybersecurity-statistics-facts/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571500" indent="-571500">
              <a:buFontTx/>
              <a:buChar char="-"/>
            </a:pP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Tx/>
              <a:buChar char="-"/>
            </a:pPr>
            <a:r>
              <a:rPr lang="en-US" sz="4400" b="0" i="0" dirty="0">
                <a:solidFill>
                  <a:srgbClr val="444444"/>
                </a:solidFill>
                <a:effectLst/>
                <a:latin typeface="rawline"/>
              </a:rPr>
              <a:t>Cyberattacks 2021: Phishing, Ransomware &amp; Data Breach Statistics From the Last Year</a:t>
            </a:r>
            <a:r>
              <a:rPr lang="it-IT" sz="41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awline"/>
              </a:rPr>
              <a:t>, </a:t>
            </a:r>
            <a:r>
              <a:rPr lang="it-IT" sz="41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awline"/>
                <a:hlinkClick r:id="rId4"/>
              </a:rPr>
              <a:t>https://spanning.com/blog/cyberattacks-2021-phishing-ransomware-data-breach-statistics/</a:t>
            </a:r>
            <a:r>
              <a:rPr lang="it-IT" sz="41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awline"/>
              </a:rPr>
              <a:t> </a:t>
            </a:r>
          </a:p>
          <a:p>
            <a:pPr marL="571500" indent="-571500">
              <a:buFontTx/>
              <a:buChar char="-"/>
            </a:pP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  <a:latin typeface="rawline"/>
            </a:endParaRPr>
          </a:p>
          <a:p>
            <a:pPr marL="571500" indent="-571500">
              <a:buFontTx/>
              <a:buChar char="-"/>
            </a:pPr>
            <a:endParaRPr lang="en-US" sz="4400" b="0" i="0" dirty="0">
              <a:solidFill>
                <a:srgbClr val="444444"/>
              </a:solidFill>
              <a:effectLst/>
              <a:latin typeface="rawli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E6054E-88B9-9920-859D-DC83CC877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9750" y="800937"/>
            <a:ext cx="13944600" cy="1676400"/>
          </a:xfrm>
        </p:spPr>
        <p:txBody>
          <a:bodyPr/>
          <a:lstStyle/>
          <a:p>
            <a:r>
              <a:rPr lang="it-IT" dirty="0"/>
              <a:t>Come definiamo il rischio?</a:t>
            </a:r>
          </a:p>
        </p:txBody>
      </p:sp>
      <p:sp>
        <p:nvSpPr>
          <p:cNvPr id="4" name="object 32">
            <a:extLst>
              <a:ext uri="{FF2B5EF4-FFF2-40B4-BE49-F238E27FC236}">
                <a16:creationId xmlns:a16="http://schemas.microsoft.com/office/drawing/2014/main" id="{59DAADB1-2144-18BA-9BD4-37A196FBD3C8}"/>
              </a:ext>
            </a:extLst>
          </p:cNvPr>
          <p:cNvSpPr txBox="1"/>
          <p:nvPr/>
        </p:nvSpPr>
        <p:spPr>
          <a:xfrm>
            <a:off x="7677484" y="2707858"/>
            <a:ext cx="4217670" cy="15208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800" i="1" dirty="0">
                <a:solidFill>
                  <a:srgbClr val="5E5E5E"/>
                </a:solidFill>
                <a:latin typeface="Times New Roman"/>
                <a:cs typeface="Times New Roman"/>
              </a:rPr>
              <a:t>r</a:t>
            </a:r>
            <a:r>
              <a:rPr sz="9800" i="1" spc="250" dirty="0">
                <a:solidFill>
                  <a:srgbClr val="5E5E5E"/>
                </a:solidFill>
                <a:latin typeface="Times New Roman"/>
                <a:cs typeface="Times New Roman"/>
              </a:rPr>
              <a:t> </a:t>
            </a:r>
            <a:r>
              <a:rPr sz="9800" spc="15" dirty="0">
                <a:solidFill>
                  <a:srgbClr val="5E5E5E"/>
                </a:solidFill>
                <a:latin typeface="Leelawadee UI"/>
                <a:cs typeface="Leelawadee UI"/>
              </a:rPr>
              <a:t>= </a:t>
            </a:r>
            <a:r>
              <a:rPr sz="9800" i="1" spc="40" dirty="0">
                <a:solidFill>
                  <a:srgbClr val="5E5E5E"/>
                </a:solidFill>
                <a:latin typeface="Times New Roman"/>
                <a:cs typeface="Times New Roman"/>
              </a:rPr>
              <a:t>p</a:t>
            </a:r>
            <a:r>
              <a:rPr sz="9800" i="1" spc="-290" dirty="0">
                <a:solidFill>
                  <a:srgbClr val="5E5E5E"/>
                </a:solidFill>
                <a:latin typeface="Times New Roman"/>
                <a:cs typeface="Times New Roman"/>
              </a:rPr>
              <a:t> </a:t>
            </a:r>
            <a:r>
              <a:rPr sz="9800" spc="80" dirty="0">
                <a:solidFill>
                  <a:srgbClr val="5E5E5E"/>
                </a:solidFill>
                <a:latin typeface="Microsoft Sans Serif"/>
                <a:cs typeface="Microsoft Sans Serif"/>
              </a:rPr>
              <a:t>·</a:t>
            </a:r>
            <a:r>
              <a:rPr sz="9800" spc="-445" dirty="0">
                <a:solidFill>
                  <a:srgbClr val="5E5E5E"/>
                </a:solidFill>
                <a:latin typeface="Microsoft Sans Serif"/>
                <a:cs typeface="Microsoft Sans Serif"/>
              </a:rPr>
              <a:t> </a:t>
            </a:r>
            <a:r>
              <a:rPr sz="9800" i="1" spc="5" dirty="0">
                <a:solidFill>
                  <a:srgbClr val="5E5E5E"/>
                </a:solidFill>
                <a:latin typeface="Times New Roman"/>
                <a:cs typeface="Times New Roman"/>
              </a:rPr>
              <a:t>d</a:t>
            </a:r>
            <a:endParaRPr sz="9800" dirty="0">
              <a:latin typeface="Times New Roman"/>
              <a:cs typeface="Times New Roman"/>
            </a:endParaRPr>
          </a:p>
        </p:txBody>
      </p: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99CB3A92-D7CB-8C8A-D55B-E5A6AC07C54D}"/>
              </a:ext>
            </a:extLst>
          </p:cNvPr>
          <p:cNvCxnSpPr/>
          <p:nvPr/>
        </p:nvCxnSpPr>
        <p:spPr>
          <a:xfrm flipH="1">
            <a:off x="6849311" y="4473575"/>
            <a:ext cx="685800" cy="838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8E94F5D2-235D-F8C4-81E9-4B02CA7798EA}"/>
              </a:ext>
            </a:extLst>
          </p:cNvPr>
          <p:cNvCxnSpPr>
            <a:cxnSpLocks/>
          </p:cNvCxnSpPr>
          <p:nvPr/>
        </p:nvCxnSpPr>
        <p:spPr>
          <a:xfrm>
            <a:off x="9786954" y="4577514"/>
            <a:ext cx="0" cy="836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F8E5F3A0-E1A9-99BC-672C-27D766BC09E9}"/>
              </a:ext>
            </a:extLst>
          </p:cNvPr>
          <p:cNvCxnSpPr>
            <a:cxnSpLocks/>
          </p:cNvCxnSpPr>
          <p:nvPr/>
        </p:nvCxnSpPr>
        <p:spPr>
          <a:xfrm>
            <a:off x="11864741" y="4491121"/>
            <a:ext cx="990600" cy="685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2C5598E-F3C4-5CA1-70D3-7F262838E88A}"/>
              </a:ext>
            </a:extLst>
          </p:cNvPr>
          <p:cNvSpPr txBox="1"/>
          <p:nvPr/>
        </p:nvSpPr>
        <p:spPr>
          <a:xfrm>
            <a:off x="4982716" y="5413876"/>
            <a:ext cx="220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FF0000"/>
                </a:solidFill>
              </a:rPr>
              <a:t>RISCHIO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A105972-F84E-057F-9B0D-024A6D72FB64}"/>
              </a:ext>
            </a:extLst>
          </p:cNvPr>
          <p:cNvSpPr txBox="1"/>
          <p:nvPr/>
        </p:nvSpPr>
        <p:spPr>
          <a:xfrm>
            <a:off x="8318437" y="5654022"/>
            <a:ext cx="30027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tx2">
                    <a:lumMod val="75000"/>
                  </a:schemeClr>
                </a:solidFill>
              </a:rPr>
              <a:t>PROBABILITÀ</a:t>
            </a:r>
          </a:p>
          <a:p>
            <a:r>
              <a:rPr lang="it-IT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(che il danno si verifichi)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197CD17-4055-242C-0A60-8C1A595D6423}"/>
              </a:ext>
            </a:extLst>
          </p:cNvPr>
          <p:cNvSpPr txBox="1"/>
          <p:nvPr/>
        </p:nvSpPr>
        <p:spPr>
          <a:xfrm>
            <a:off x="12855341" y="5300079"/>
            <a:ext cx="220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accent3">
                    <a:lumMod val="50000"/>
                  </a:schemeClr>
                </a:solidFill>
              </a:rPr>
              <a:t>DANNO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2BBDB48-61A5-086A-D5AF-C3C91EB4AABD}"/>
              </a:ext>
            </a:extLst>
          </p:cNvPr>
          <p:cNvSpPr txBox="1"/>
          <p:nvPr/>
        </p:nvSpPr>
        <p:spPr>
          <a:xfrm>
            <a:off x="2508250" y="8855075"/>
            <a:ext cx="16840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Es. è poco probabile che cada un aereo, ma se cade il danno è molto grande. Quanto è grande il RISCHIO?</a:t>
            </a:r>
          </a:p>
        </p:txBody>
      </p:sp>
    </p:spTree>
    <p:extLst>
      <p:ext uri="{BB962C8B-B14F-4D97-AF65-F5344CB8AC3E}">
        <p14:creationId xmlns:p14="http://schemas.microsoft.com/office/powerpoint/2010/main" val="3658833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451E29-2FB2-E2BC-CF36-E4122B9BD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7150" y="912480"/>
            <a:ext cx="9829800" cy="1837073"/>
          </a:xfrm>
        </p:spPr>
        <p:txBody>
          <a:bodyPr/>
          <a:lstStyle/>
          <a:p>
            <a:r>
              <a:rPr lang="it-IT" dirty="0"/>
              <a:t>Cos’è la sicurezza?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D23B1D0-478C-7098-305A-507582B31DD1}"/>
              </a:ext>
            </a:extLst>
          </p:cNvPr>
          <p:cNvSpPr txBox="1"/>
          <p:nvPr/>
        </p:nvSpPr>
        <p:spPr>
          <a:xfrm>
            <a:off x="14471650" y="5521635"/>
            <a:ext cx="4267200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Eliminare il più possibile le </a:t>
            </a:r>
            <a:r>
              <a:rPr lang="it-IT" sz="4100" spc="-85" dirty="0">
                <a:solidFill>
                  <a:srgbClr val="FF2F9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vulnerabilità</a:t>
            </a:r>
            <a:r>
              <a:rPr lang="it-IT" sz="41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5C591EB-0FF3-719C-5B7E-0C90B3105B07}"/>
              </a:ext>
            </a:extLst>
          </p:cNvPr>
          <p:cNvSpPr txBox="1"/>
          <p:nvPr/>
        </p:nvSpPr>
        <p:spPr>
          <a:xfrm>
            <a:off x="2889250" y="2749553"/>
            <a:ext cx="143256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«</a:t>
            </a:r>
            <a:r>
              <a:rPr lang="it-IT" sz="4100" spc="-85" dirty="0">
                <a:solidFill>
                  <a:srgbClr val="FF2F9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Sicurezza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» è la conoscenza (si spera, precisa) che l’evoluzione di un sistema non produrrà stati indesiderati.</a:t>
            </a:r>
            <a:endParaRPr lang="it-IT" sz="41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C88FEB7-0A1F-A2E9-9A89-0EB696331BC3}"/>
              </a:ext>
            </a:extLst>
          </p:cNvPr>
          <p:cNvSpPr txBox="1"/>
          <p:nvPr/>
        </p:nvSpPr>
        <p:spPr>
          <a:xfrm>
            <a:off x="1746250" y="5837108"/>
            <a:ext cx="27432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Analisi del rischio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B3968A5-1A24-3069-CD19-9E1796772961}"/>
              </a:ext>
            </a:extLst>
          </p:cNvPr>
          <p:cNvSpPr txBox="1"/>
          <p:nvPr/>
        </p:nvSpPr>
        <p:spPr>
          <a:xfrm>
            <a:off x="7385050" y="5521636"/>
            <a:ext cx="4572000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Raggiungere il maggior livello di sicurezza possibile</a:t>
            </a:r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990E1C3B-24C6-11F1-F52D-2DFB90DC9199}"/>
              </a:ext>
            </a:extLst>
          </p:cNvPr>
          <p:cNvCxnSpPr>
            <a:cxnSpLocks/>
          </p:cNvCxnSpPr>
          <p:nvPr/>
        </p:nvCxnSpPr>
        <p:spPr>
          <a:xfrm>
            <a:off x="5556250" y="6569075"/>
            <a:ext cx="10129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A78C5F7B-4053-F384-59EB-1FE9364389E3}"/>
              </a:ext>
            </a:extLst>
          </p:cNvPr>
          <p:cNvCxnSpPr>
            <a:cxnSpLocks/>
          </p:cNvCxnSpPr>
          <p:nvPr/>
        </p:nvCxnSpPr>
        <p:spPr>
          <a:xfrm>
            <a:off x="12338050" y="6568908"/>
            <a:ext cx="10129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769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olo 38">
            <a:extLst>
              <a:ext uri="{FF2B5EF4-FFF2-40B4-BE49-F238E27FC236}">
                <a16:creationId xmlns:a16="http://schemas.microsoft.com/office/drawing/2014/main" id="{3DF3F299-25A2-4627-0B77-F121037E7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8362" y="420836"/>
            <a:ext cx="10667376" cy="1913273"/>
          </a:xfrm>
        </p:spPr>
        <p:txBody>
          <a:bodyPr/>
          <a:lstStyle/>
          <a:p>
            <a:r>
              <a:rPr lang="it-IT" dirty="0"/>
              <a:t>Perché ci interessa?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38A0E694-D12F-8928-DC0C-A594FF54B532}"/>
              </a:ext>
            </a:extLst>
          </p:cNvPr>
          <p:cNvSpPr txBox="1"/>
          <p:nvPr/>
        </p:nvSpPr>
        <p:spPr>
          <a:xfrm>
            <a:off x="6089650" y="1972471"/>
            <a:ext cx="79248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VEDIAMO INSIEME UN PO’ DI DATI…</a:t>
            </a: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2E2CE45F-4634-F56C-E61E-E7277ED04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899" y="3063875"/>
            <a:ext cx="14592301" cy="7713991"/>
          </a:xfrm>
          <a:prstGeom prst="rect">
            <a:avLst/>
          </a:prstGeom>
        </p:spPr>
      </p:pic>
      <p:sp>
        <p:nvSpPr>
          <p:cNvPr id="43" name="Bolla: nuvola 42">
            <a:extLst>
              <a:ext uri="{FF2B5EF4-FFF2-40B4-BE49-F238E27FC236}">
                <a16:creationId xmlns:a16="http://schemas.microsoft.com/office/drawing/2014/main" id="{583BD569-0FCA-AAC6-E4C9-E9113F98539A}"/>
              </a:ext>
            </a:extLst>
          </p:cNvPr>
          <p:cNvSpPr/>
          <p:nvPr/>
        </p:nvSpPr>
        <p:spPr>
          <a:xfrm>
            <a:off x="15157450" y="1350000"/>
            <a:ext cx="4648200" cy="2514600"/>
          </a:xfrm>
          <a:prstGeom prst="cloudCallou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BD995E53-540B-8027-99A1-69D3E6C87D47}"/>
              </a:ext>
            </a:extLst>
          </p:cNvPr>
          <p:cNvSpPr txBox="1"/>
          <p:nvPr/>
        </p:nvSpPr>
        <p:spPr>
          <a:xfrm>
            <a:off x="15919450" y="1968934"/>
            <a:ext cx="312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Per gli eventuali curiosi: trovate i link alle fonti nelle ultime slide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6B38E7-132D-631C-F974-6BAFE7B363CA}"/>
              </a:ext>
            </a:extLst>
          </p:cNvPr>
          <p:cNvSpPr txBox="1"/>
          <p:nvPr/>
        </p:nvSpPr>
        <p:spPr>
          <a:xfrm>
            <a:off x="2165350" y="1920875"/>
            <a:ext cx="157734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COSTO dei danni da criminalità informatica è intorno ai 6 trilioni (‘’6  con 18 zeri’’) di dollari l’anno…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16C8DC3-0EFF-8259-DCDE-DB54DCAE1B23}"/>
              </a:ext>
            </a:extLst>
          </p:cNvPr>
          <p:cNvSpPr txBox="1"/>
          <p:nvPr/>
        </p:nvSpPr>
        <p:spPr>
          <a:xfrm>
            <a:off x="5251450" y="4892675"/>
            <a:ext cx="9601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190mila dollari </a:t>
            </a:r>
            <a:r>
              <a:rPr lang="it-IT" sz="6000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 SECONDO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3385534-E6C5-271E-E483-D14A85C1F99F}"/>
              </a:ext>
            </a:extLst>
          </p:cNvPr>
          <p:cNvSpPr txBox="1"/>
          <p:nvPr/>
        </p:nvSpPr>
        <p:spPr>
          <a:xfrm>
            <a:off x="2165350" y="7788275"/>
            <a:ext cx="15773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Droga + traffico di essere umani + furto di petrolio + estrazione mineraria e pesca illegale + traffico d’armi generano «solo» 2 trilioni di dollari l’anno</a:t>
            </a:r>
          </a:p>
        </p:txBody>
      </p:sp>
    </p:spTree>
    <p:extLst>
      <p:ext uri="{BB962C8B-B14F-4D97-AF65-F5344CB8AC3E}">
        <p14:creationId xmlns:p14="http://schemas.microsoft.com/office/powerpoint/2010/main" val="3834496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575B34B9-EDC2-8CDC-C639-015FAFCE5C8A}"/>
              </a:ext>
            </a:extLst>
          </p:cNvPr>
          <p:cNvSpPr txBox="1"/>
          <p:nvPr/>
        </p:nvSpPr>
        <p:spPr>
          <a:xfrm>
            <a:off x="10052050" y="1447369"/>
            <a:ext cx="7772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«Tanto a me non succede…»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B19D55E-7EBD-9521-6919-A59737BA8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50" y="1006475"/>
            <a:ext cx="5951419" cy="569438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5A6EE3-2920-64B8-2169-B5526AD6C062}"/>
              </a:ext>
            </a:extLst>
          </p:cNvPr>
          <p:cNvSpPr txBox="1"/>
          <p:nvPr/>
        </p:nvSpPr>
        <p:spPr>
          <a:xfrm>
            <a:off x="9061450" y="3292475"/>
            <a:ext cx="8839200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 stima degli attacchi informatici è di </a:t>
            </a:r>
          </a:p>
          <a:p>
            <a:pPr algn="ctr"/>
            <a:endParaRPr lang="it-IT" sz="4100" kern="1200" spc="-85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it-IT" sz="4100" kern="1200" spc="-85" dirty="0">
                <a:solidFill>
                  <a:srgbClr val="FF2F9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 attacco ogni 10 secondi</a:t>
            </a:r>
            <a:endParaRPr lang="it-IT" sz="4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DB2D77F-9A6E-E7BC-69B0-CA244793808E}"/>
              </a:ext>
            </a:extLst>
          </p:cNvPr>
          <p:cNvSpPr txBox="1"/>
          <p:nvPr/>
        </p:nvSpPr>
        <p:spPr>
          <a:xfrm>
            <a:off x="4032250" y="7805745"/>
            <a:ext cx="120396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media, ci vogliono </a:t>
            </a:r>
            <a:r>
              <a:rPr lang="it-IT" sz="4100" spc="-85" dirty="0">
                <a:solidFill>
                  <a:srgbClr val="FF2F9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280 giorni </a:t>
            </a:r>
            <a:r>
              <a:rPr lang="it-IT" sz="4100" spc="-85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per rilevare e fermare un attacco informatico</a:t>
            </a:r>
            <a:r>
              <a:rPr lang="it-IT" sz="4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8587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1592</TotalTime>
  <Words>1558</Words>
  <Application>Microsoft Office PowerPoint</Application>
  <PresentationFormat>Personalizzato</PresentationFormat>
  <Paragraphs>224</Paragraphs>
  <Slides>44</Slides>
  <Notes>1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44</vt:i4>
      </vt:variant>
    </vt:vector>
  </HeadingPairs>
  <TitlesOfParts>
    <vt:vector size="55" baseType="lpstr">
      <vt:lpstr>Arial</vt:lpstr>
      <vt:lpstr>Calibri</vt:lpstr>
      <vt:lpstr>Georgia</vt:lpstr>
      <vt:lpstr>Leelawadee UI</vt:lpstr>
      <vt:lpstr>Microsoft Sans Serif</vt:lpstr>
      <vt:lpstr>rawline</vt:lpstr>
      <vt:lpstr>Times New Roman</vt:lpstr>
      <vt:lpstr>Trebuchet MS</vt:lpstr>
      <vt:lpstr>Wingdings</vt:lpstr>
      <vt:lpstr>Office Theme</vt:lpstr>
      <vt:lpstr>Bitmap Image</vt:lpstr>
      <vt:lpstr>Sicurezza informatica</vt:lpstr>
      <vt:lpstr>F.A.Q.</vt:lpstr>
      <vt:lpstr>Presentazione standard di PowerPoint</vt:lpstr>
      <vt:lpstr>Come definiamo il rischio?</vt:lpstr>
      <vt:lpstr>Come definiamo il rischio?</vt:lpstr>
      <vt:lpstr>Cos’è la sicurezza?</vt:lpstr>
      <vt:lpstr>Perché ci interessa?</vt:lpstr>
      <vt:lpstr>Presentazione standard di PowerPoint</vt:lpstr>
      <vt:lpstr>Presentazione standard di PowerPoint</vt:lpstr>
      <vt:lpstr>Presentazione standard di PowerPoint</vt:lpstr>
      <vt:lpstr>Cosa vogliamo proteggere?</vt:lpstr>
      <vt:lpstr>Presentazione standard di PowerPoint</vt:lpstr>
      <vt:lpstr>Confidenzialità</vt:lpstr>
      <vt:lpstr>Integrità</vt:lpstr>
      <vt:lpstr>Disponibilità</vt:lpstr>
      <vt:lpstr>Presentazione standard di PowerPoint</vt:lpstr>
      <vt:lpstr>Vulnerabilità</vt:lpstr>
      <vt:lpstr>Vulnerabilità</vt:lpstr>
      <vt:lpstr>Vulnerabilità</vt:lpstr>
      <vt:lpstr>Vulnerabilità</vt:lpstr>
      <vt:lpstr>Presentazione standard di PowerPoint</vt:lpstr>
      <vt:lpstr>Presentazione standard di PowerPoint</vt:lpstr>
      <vt:lpstr>Presentazione standard di PowerPoint</vt:lpstr>
      <vt:lpstr>Attacchi ATTIVI</vt:lpstr>
      <vt:lpstr>Attacchi ATTIVI</vt:lpstr>
      <vt:lpstr>Attacchi ATTIVI</vt:lpstr>
      <vt:lpstr>Attacchi ATTIVI</vt:lpstr>
      <vt:lpstr>Attacchi ATTIVI</vt:lpstr>
      <vt:lpstr>Attacchi ATTIVI</vt:lpstr>
      <vt:lpstr>Attacchi PASSIVI</vt:lpstr>
      <vt:lpstr>Attacchi PASSIVI</vt:lpstr>
      <vt:lpstr>Malware</vt:lpstr>
      <vt:lpstr>Malware</vt:lpstr>
      <vt:lpstr>Malware</vt:lpstr>
      <vt:lpstr>Malware</vt:lpstr>
      <vt:lpstr>Malware</vt:lpstr>
      <vt:lpstr>Social Engineering</vt:lpstr>
      <vt:lpstr>Cyber attackers</vt:lpstr>
      <vt:lpstr>Cyber attackers</vt:lpstr>
      <vt:lpstr>Cyber attackers</vt:lpstr>
      <vt:lpstr>Cyber attackers</vt:lpstr>
      <vt:lpstr>Cyber attackers</vt:lpstr>
      <vt:lpstr>Cyber attackers</vt:lpstr>
      <vt:lpstr>Link utili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01. Cybersecurity _v3.1</dc:title>
  <cp:lastModifiedBy>Elena Dal Santo</cp:lastModifiedBy>
  <cp:revision>75</cp:revision>
  <dcterms:created xsi:type="dcterms:W3CDTF">2022-10-26T17:05:21Z</dcterms:created>
  <dcterms:modified xsi:type="dcterms:W3CDTF">2024-01-10T10:04:39Z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2021-04-07T00:00:00Z</vt:filetime>
  </property>
  <property fmtid="{D5CDD505-2E9C-101B-9397-08002B2CF9AE}" pid="3" name="Creator">
    <vt:lpwstr>Keynote</vt:lpwstr>
  </property>
  <property fmtid="{D5CDD505-2E9C-101B-9397-08002B2CF9AE}" pid="4" name="LastSaved">
    <vt:filetime>2022-10-26T00:00:00Z</vt:filetime>
  </property>
</Properties>
</file>